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88" r:id="rId4"/>
    <p:sldId id="292" r:id="rId5"/>
    <p:sldId id="258" r:id="rId6"/>
    <p:sldId id="260" r:id="rId7"/>
    <p:sldId id="262" r:id="rId8"/>
    <p:sldId id="287" r:id="rId9"/>
    <p:sldId id="261" r:id="rId10"/>
    <p:sldId id="263" r:id="rId11"/>
    <p:sldId id="264" r:id="rId12"/>
    <p:sldId id="293" r:id="rId13"/>
    <p:sldId id="297" r:id="rId14"/>
    <p:sldId id="265" r:id="rId15"/>
    <p:sldId id="267" r:id="rId16"/>
    <p:sldId id="268" r:id="rId17"/>
    <p:sldId id="270" r:id="rId18"/>
    <p:sldId id="271" r:id="rId19"/>
    <p:sldId id="272" r:id="rId20"/>
    <p:sldId id="294" r:id="rId21"/>
    <p:sldId id="283" r:id="rId22"/>
    <p:sldId id="295" r:id="rId23"/>
    <p:sldId id="296" r:id="rId24"/>
    <p:sldId id="284" r:id="rId25"/>
    <p:sldId id="273" r:id="rId26"/>
    <p:sldId id="277" r:id="rId27"/>
    <p:sldId id="278" r:id="rId28"/>
    <p:sldId id="279" r:id="rId29"/>
    <p:sldId id="281" r:id="rId30"/>
    <p:sldId id="290" r:id="rId31"/>
    <p:sldId id="285" r:id="rId32"/>
    <p:sldId id="269" r:id="rId33"/>
    <p:sldId id="286" r:id="rId34"/>
    <p:sldId id="26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92CBA-1EC2-46BD-BFA5-69DD35E1FF3C}" v="121" dt="2023-06-01T21:25:07.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p:scale>
          <a:sx n="80" d="100"/>
          <a:sy n="80" d="100"/>
        </p:scale>
        <p:origin x="3408" y="19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cE MaGiC" userId="371d8beac0543fad" providerId="LiveId" clId="{A4792CBA-1EC2-46BD-BFA5-69DD35E1FF3C}"/>
    <pc:docChg chg="undo redo custSel addSld delSld modSld sldOrd modMainMaster">
      <pc:chgData name="JusTicE MaGiC" userId="371d8beac0543fad" providerId="LiveId" clId="{A4792CBA-1EC2-46BD-BFA5-69DD35E1FF3C}" dt="2023-06-01T22:05:33.469" v="1665" actId="14100"/>
      <pc:docMkLst>
        <pc:docMk/>
      </pc:docMkLst>
      <pc:sldChg chg="addSp delSp modSp mod modMedia setBg delDesignElem">
        <pc:chgData name="JusTicE MaGiC" userId="371d8beac0543fad" providerId="LiveId" clId="{A4792CBA-1EC2-46BD-BFA5-69DD35E1FF3C}" dt="2023-06-01T21:05:48.661" v="1267"/>
        <pc:sldMkLst>
          <pc:docMk/>
          <pc:sldMk cId="580278048" sldId="256"/>
        </pc:sldMkLst>
        <pc:spChg chg="mod">
          <ac:chgData name="JusTicE MaGiC" userId="371d8beac0543fad" providerId="LiveId" clId="{A4792CBA-1EC2-46BD-BFA5-69DD35E1FF3C}" dt="2023-06-01T20:43:11.400" v="562" actId="26606"/>
          <ac:spMkLst>
            <pc:docMk/>
            <pc:sldMk cId="580278048" sldId="256"/>
            <ac:spMk id="2" creationId="{C89778DC-4482-B338-DEC5-99574E05455A}"/>
          </ac:spMkLst>
        </pc:spChg>
        <pc:spChg chg="mod">
          <ac:chgData name="JusTicE MaGiC" userId="371d8beac0543fad" providerId="LiveId" clId="{A4792CBA-1EC2-46BD-BFA5-69DD35E1FF3C}" dt="2023-06-01T21:05:48.661" v="1267"/>
          <ac:spMkLst>
            <pc:docMk/>
            <pc:sldMk cId="580278048" sldId="256"/>
            <ac:spMk id="3" creationId="{E7C77F32-8933-1203-0813-47735A05BBAB}"/>
          </ac:spMkLst>
        </pc:spChg>
        <pc:spChg chg="add del">
          <ac:chgData name="JusTicE MaGiC" userId="371d8beac0543fad" providerId="LiveId" clId="{A4792CBA-1EC2-46BD-BFA5-69DD35E1FF3C}" dt="2023-06-01T21:05:48.661" v="1267"/>
          <ac:spMkLst>
            <pc:docMk/>
            <pc:sldMk cId="580278048" sldId="256"/>
            <ac:spMk id="9" creationId="{C1DD1A8A-57D5-4A81-AD04-532B043C5611}"/>
          </ac:spMkLst>
        </pc:spChg>
        <pc:spChg chg="add del">
          <ac:chgData name="JusTicE MaGiC" userId="371d8beac0543fad" providerId="LiveId" clId="{A4792CBA-1EC2-46BD-BFA5-69DD35E1FF3C}" dt="2023-06-01T21:05:48.661" v="1267"/>
          <ac:spMkLst>
            <pc:docMk/>
            <pc:sldMk cId="580278048" sldId="256"/>
            <ac:spMk id="11" creationId="{007891EC-4501-44ED-A8C8-B11B6DB767AB}"/>
          </ac:spMkLst>
        </pc:spChg>
        <pc:picChg chg="add mod">
          <ac:chgData name="JusTicE MaGiC" userId="371d8beac0543fad" providerId="LiveId" clId="{A4792CBA-1EC2-46BD-BFA5-69DD35E1FF3C}" dt="2023-06-01T20:43:12.841" v="564"/>
          <ac:picMkLst>
            <pc:docMk/>
            <pc:sldMk cId="580278048" sldId="256"/>
            <ac:picMk id="5" creationId="{0E187C81-68F5-B55C-81D2-FA14804FDF0B}"/>
          </ac:picMkLst>
        </pc:picChg>
      </pc:sldChg>
      <pc:sldChg chg="addSp delSp modSp mod setBg setClrOvrMap delDesignElem">
        <pc:chgData name="JusTicE MaGiC" userId="371d8beac0543fad" providerId="LiveId" clId="{A4792CBA-1EC2-46BD-BFA5-69DD35E1FF3C}" dt="2023-06-01T21:15:49.980" v="1404" actId="26606"/>
        <pc:sldMkLst>
          <pc:docMk/>
          <pc:sldMk cId="1240773005" sldId="257"/>
        </pc:sldMkLst>
        <pc:spChg chg="mod">
          <ac:chgData name="JusTicE MaGiC" userId="371d8beac0543fad" providerId="LiveId" clId="{A4792CBA-1EC2-46BD-BFA5-69DD35E1FF3C}" dt="2023-06-01T21:15:49.980" v="1404" actId="26606"/>
          <ac:spMkLst>
            <pc:docMk/>
            <pc:sldMk cId="1240773005" sldId="257"/>
            <ac:spMk id="2" creationId="{DBCA29EE-8DDC-F061-E9A0-CAF5AD9CFAA5}"/>
          </ac:spMkLst>
        </pc:spChg>
        <pc:spChg chg="add del mod">
          <ac:chgData name="JusTicE MaGiC" userId="371d8beac0543fad" providerId="LiveId" clId="{A4792CBA-1EC2-46BD-BFA5-69DD35E1FF3C}" dt="2023-06-01T20:44:20.260" v="575" actId="26606"/>
          <ac:spMkLst>
            <pc:docMk/>
            <pc:sldMk cId="1240773005" sldId="257"/>
            <ac:spMk id="3" creationId="{1F1DFC6F-EAD5-51A7-6608-85930F94A22A}"/>
          </ac:spMkLst>
        </pc:spChg>
        <pc:spChg chg="add del">
          <ac:chgData name="JusTicE MaGiC" userId="371d8beac0543fad" providerId="LiveId" clId="{A4792CBA-1EC2-46BD-BFA5-69DD35E1FF3C}" dt="2023-06-01T20:44:11.751" v="568" actId="26606"/>
          <ac:spMkLst>
            <pc:docMk/>
            <pc:sldMk cId="1240773005" sldId="257"/>
            <ac:spMk id="6" creationId="{AE2B703B-46F9-481A-A605-82E2A828C4FA}"/>
          </ac:spMkLst>
        </pc:spChg>
        <pc:spChg chg="add del">
          <ac:chgData name="JusTicE MaGiC" userId="371d8beac0543fad" providerId="LiveId" clId="{A4792CBA-1EC2-46BD-BFA5-69DD35E1FF3C}" dt="2023-06-01T20:44:11.751" v="568" actId="26606"/>
          <ac:spMkLst>
            <pc:docMk/>
            <pc:sldMk cId="1240773005" sldId="257"/>
            <ac:spMk id="7" creationId="{F13BE4D7-0C3D-4906-B230-A1C5B4665CCF}"/>
          </ac:spMkLst>
        </pc:spChg>
        <pc:spChg chg="add del">
          <ac:chgData name="JusTicE MaGiC" userId="371d8beac0543fad" providerId="LiveId" clId="{A4792CBA-1EC2-46BD-BFA5-69DD35E1FF3C}" dt="2023-06-01T20:44:03.720" v="566" actId="26606"/>
          <ac:spMkLst>
            <pc:docMk/>
            <pc:sldMk cId="1240773005" sldId="257"/>
            <ac:spMk id="9" creationId="{56688E73-49B9-4052-A836-D248C825D70D}"/>
          </ac:spMkLst>
        </pc:spChg>
        <pc:spChg chg="add del">
          <ac:chgData name="JusTicE MaGiC" userId="371d8beac0543fad" providerId="LiveId" clId="{A4792CBA-1EC2-46BD-BFA5-69DD35E1FF3C}" dt="2023-06-01T20:44:13.455" v="570" actId="26606"/>
          <ac:spMkLst>
            <pc:docMk/>
            <pc:sldMk cId="1240773005" sldId="257"/>
            <ac:spMk id="10" creationId="{D1D34770-47A8-402C-AF23-2B653F2D88C1}"/>
          </ac:spMkLst>
        </pc:spChg>
        <pc:spChg chg="add del">
          <ac:chgData name="JusTicE MaGiC" userId="371d8beac0543fad" providerId="LiveId" clId="{A4792CBA-1EC2-46BD-BFA5-69DD35E1FF3C}" dt="2023-06-01T20:44:03.720" v="566" actId="26606"/>
          <ac:spMkLst>
            <pc:docMk/>
            <pc:sldMk cId="1240773005" sldId="257"/>
            <ac:spMk id="11" creationId="{5B6AEE0C-07FE-4154-BC7C-2F20530BC556}"/>
          </ac:spMkLst>
        </pc:spChg>
        <pc:spChg chg="add del">
          <ac:chgData name="JusTicE MaGiC" userId="371d8beac0543fad" providerId="LiveId" clId="{A4792CBA-1EC2-46BD-BFA5-69DD35E1FF3C}" dt="2023-06-01T21:15:49.980" v="1404" actId="26606"/>
          <ac:spMkLst>
            <pc:docMk/>
            <pc:sldMk cId="1240773005" sldId="257"/>
            <ac:spMk id="15" creationId="{063BBA22-50EA-4C4D-BE05-F1CE4E63AA56}"/>
          </ac:spMkLst>
        </pc:spChg>
        <pc:spChg chg="add del">
          <ac:chgData name="JusTicE MaGiC" userId="371d8beac0543fad" providerId="LiveId" clId="{A4792CBA-1EC2-46BD-BFA5-69DD35E1FF3C}" dt="2023-06-01T20:44:17.161" v="572" actId="26606"/>
          <ac:spMkLst>
            <pc:docMk/>
            <pc:sldMk cId="1240773005" sldId="257"/>
            <ac:spMk id="19" creationId="{EDDBB197-D710-4A4F-A9CA-FD2177498BE8}"/>
          </ac:spMkLst>
        </pc:spChg>
        <pc:spChg chg="add del">
          <ac:chgData name="JusTicE MaGiC" userId="371d8beac0543fad" providerId="LiveId" clId="{A4792CBA-1EC2-46BD-BFA5-69DD35E1FF3C}" dt="2023-06-01T20:44:17.161" v="572" actId="26606"/>
          <ac:spMkLst>
            <pc:docMk/>
            <pc:sldMk cId="1240773005" sldId="257"/>
            <ac:spMk id="20" creationId="{975D1CFA-2CDB-4B64-BD9F-85744E8DA12F}"/>
          </ac:spMkLst>
        </pc:spChg>
        <pc:spChg chg="add del">
          <ac:chgData name="JusTicE MaGiC" userId="371d8beac0543fad" providerId="LiveId" clId="{A4792CBA-1EC2-46BD-BFA5-69DD35E1FF3C}" dt="2023-06-01T20:44:17.161" v="572" actId="26606"/>
          <ac:spMkLst>
            <pc:docMk/>
            <pc:sldMk cId="1240773005" sldId="257"/>
            <ac:spMk id="21" creationId="{1F1DFC6F-EAD5-51A7-6608-85930F94A22A}"/>
          </ac:spMkLst>
        </pc:spChg>
        <pc:spChg chg="add del">
          <ac:chgData name="JusTicE MaGiC" userId="371d8beac0543fad" providerId="LiveId" clId="{A4792CBA-1EC2-46BD-BFA5-69DD35E1FF3C}" dt="2023-06-01T20:44:20.232" v="574" actId="26606"/>
          <ac:spMkLst>
            <pc:docMk/>
            <pc:sldMk cId="1240773005" sldId="257"/>
            <ac:spMk id="24" creationId="{2E442304-DDBD-4F7B-8017-36BCC863FB40}"/>
          </ac:spMkLst>
        </pc:spChg>
        <pc:spChg chg="add del">
          <ac:chgData name="JusTicE MaGiC" userId="371d8beac0543fad" providerId="LiveId" clId="{A4792CBA-1EC2-46BD-BFA5-69DD35E1FF3C}" dt="2023-06-01T20:44:20.232" v="574" actId="26606"/>
          <ac:spMkLst>
            <pc:docMk/>
            <pc:sldMk cId="1240773005" sldId="257"/>
            <ac:spMk id="25" creationId="{5E107275-3853-46FD-A241-DE4355A42675}"/>
          </ac:spMkLst>
        </pc:spChg>
        <pc:spChg chg="add del">
          <ac:chgData name="JusTicE MaGiC" userId="371d8beac0543fad" providerId="LiveId" clId="{A4792CBA-1EC2-46BD-BFA5-69DD35E1FF3C}" dt="2023-06-01T21:15:49.980" v="1404" actId="26606"/>
          <ac:spMkLst>
            <pc:docMk/>
            <pc:sldMk cId="1240773005" sldId="257"/>
            <ac:spMk id="28" creationId="{BACC6370-2D7E-4714-9D71-7542949D7D5D}"/>
          </ac:spMkLst>
        </pc:spChg>
        <pc:spChg chg="add del">
          <ac:chgData name="JusTicE MaGiC" userId="371d8beac0543fad" providerId="LiveId" clId="{A4792CBA-1EC2-46BD-BFA5-69DD35E1FF3C}" dt="2023-06-01T21:15:49.980" v="1404" actId="26606"/>
          <ac:spMkLst>
            <pc:docMk/>
            <pc:sldMk cId="1240773005" sldId="257"/>
            <ac:spMk id="29" creationId="{F68B3F68-107C-434F-AA38-110D5EA91B85}"/>
          </ac:spMkLst>
        </pc:spChg>
        <pc:spChg chg="add del">
          <ac:chgData name="JusTicE MaGiC" userId="371d8beac0543fad" providerId="LiveId" clId="{A4792CBA-1EC2-46BD-BFA5-69DD35E1FF3C}" dt="2023-06-01T21:15:49.980" v="1404" actId="26606"/>
          <ac:spMkLst>
            <pc:docMk/>
            <pc:sldMk cId="1240773005" sldId="257"/>
            <ac:spMk id="30" creationId="{AAD0DBB9-1A4B-4391-81D4-CB19F9AB918A}"/>
          </ac:spMkLst>
        </pc:spChg>
        <pc:spChg chg="add">
          <ac:chgData name="JusTicE MaGiC" userId="371d8beac0543fad" providerId="LiveId" clId="{A4792CBA-1EC2-46BD-BFA5-69DD35E1FF3C}" dt="2023-06-01T21:15:49.980" v="1404" actId="26606"/>
          <ac:spMkLst>
            <pc:docMk/>
            <pc:sldMk cId="1240773005" sldId="257"/>
            <ac:spMk id="33" creationId="{13A7DAFA-DE8C-4D27-9E86-64AE6EABC2E7}"/>
          </ac:spMkLst>
        </pc:spChg>
        <pc:spChg chg="add">
          <ac:chgData name="JusTicE MaGiC" userId="371d8beac0543fad" providerId="LiveId" clId="{A4792CBA-1EC2-46BD-BFA5-69DD35E1FF3C}" dt="2023-06-01T21:15:49.980" v="1404" actId="26606"/>
          <ac:spMkLst>
            <pc:docMk/>
            <pc:sldMk cId="1240773005" sldId="257"/>
            <ac:spMk id="34" creationId="{567473F5-B70D-4B5E-8CD5-56A579FDAEF1}"/>
          </ac:spMkLst>
        </pc:spChg>
        <pc:spChg chg="add del">
          <ac:chgData name="JusTicE MaGiC" userId="371d8beac0543fad" providerId="LiveId" clId="{A4792CBA-1EC2-46BD-BFA5-69DD35E1FF3C}" dt="2023-06-01T21:07:06.259" v="1278" actId="26606"/>
          <ac:spMkLst>
            <pc:docMk/>
            <pc:sldMk cId="1240773005" sldId="257"/>
            <ac:spMk id="36" creationId="{13A7DAFA-DE8C-4D27-9E86-64AE6EABC2E7}"/>
          </ac:spMkLst>
        </pc:spChg>
        <pc:spChg chg="add">
          <ac:chgData name="JusTicE MaGiC" userId="371d8beac0543fad" providerId="LiveId" clId="{A4792CBA-1EC2-46BD-BFA5-69DD35E1FF3C}" dt="2023-06-01T21:15:49.980" v="1404" actId="26606"/>
          <ac:spMkLst>
            <pc:docMk/>
            <pc:sldMk cId="1240773005" sldId="257"/>
            <ac:spMk id="37" creationId="{1C52F6C8-2E89-4F61-92C7-299BEF89ECDD}"/>
          </ac:spMkLst>
        </pc:spChg>
        <pc:spChg chg="add del">
          <ac:chgData name="JusTicE MaGiC" userId="371d8beac0543fad" providerId="LiveId" clId="{A4792CBA-1EC2-46BD-BFA5-69DD35E1FF3C}" dt="2023-06-01T21:07:06.259" v="1278" actId="26606"/>
          <ac:spMkLst>
            <pc:docMk/>
            <pc:sldMk cId="1240773005" sldId="257"/>
            <ac:spMk id="38" creationId="{567473F5-B70D-4B5E-8CD5-56A579FDAEF1}"/>
          </ac:spMkLst>
        </pc:spChg>
        <pc:spChg chg="add">
          <ac:chgData name="JusTicE MaGiC" userId="371d8beac0543fad" providerId="LiveId" clId="{A4792CBA-1EC2-46BD-BFA5-69DD35E1FF3C}" dt="2023-06-01T21:15:49.980" v="1404" actId="26606"/>
          <ac:spMkLst>
            <pc:docMk/>
            <pc:sldMk cId="1240773005" sldId="257"/>
            <ac:spMk id="47"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48" creationId="{1C52F6C8-2E89-4F61-92C7-299BEF89ECDD}"/>
          </ac:spMkLst>
        </pc:spChg>
        <pc:spChg chg="add">
          <ac:chgData name="JusTicE MaGiC" userId="371d8beac0543fad" providerId="LiveId" clId="{A4792CBA-1EC2-46BD-BFA5-69DD35E1FF3C}" dt="2023-06-01T21:15:49.980" v="1404" actId="26606"/>
          <ac:spMkLst>
            <pc:docMk/>
            <pc:sldMk cId="1240773005" sldId="257"/>
            <ac:spMk id="55" creationId="{0DEA90BA-9EFA-431D-8EEA-76D29FE052E0}"/>
          </ac:spMkLst>
        </pc:spChg>
        <pc:spChg chg="add del">
          <ac:chgData name="JusTicE MaGiC" userId="371d8beac0543fad" providerId="LiveId" clId="{A4792CBA-1EC2-46BD-BFA5-69DD35E1FF3C}" dt="2023-06-01T21:07:06.259" v="1278" actId="26606"/>
          <ac:spMkLst>
            <pc:docMk/>
            <pc:sldMk cId="1240773005" sldId="257"/>
            <ac:spMk id="56"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64" creationId="{0DEA90BA-9EFA-431D-8EEA-76D29FE052E0}"/>
          </ac:spMkLst>
        </pc:spChg>
        <pc:grpChg chg="add del">
          <ac:chgData name="JusTicE MaGiC" userId="371d8beac0543fad" providerId="LiveId" clId="{A4792CBA-1EC2-46BD-BFA5-69DD35E1FF3C}" dt="2023-06-01T20:44:17.161" v="572" actId="26606"/>
          <ac:grpSpMkLst>
            <pc:docMk/>
            <pc:sldMk cId="1240773005" sldId="257"/>
            <ac:grpSpMk id="14" creationId="{25EE5136-01F1-466C-962D-BA9B4C6757AA}"/>
          </ac:grpSpMkLst>
        </pc:grpChg>
        <pc:grpChg chg="add">
          <ac:chgData name="JusTicE MaGiC" userId="371d8beac0543fad" providerId="LiveId" clId="{A4792CBA-1EC2-46BD-BFA5-69DD35E1FF3C}" dt="2023-06-01T21:15:49.980" v="1404" actId="26606"/>
          <ac:grpSpMkLst>
            <pc:docMk/>
            <pc:sldMk cId="1240773005" sldId="257"/>
            <ac:grpSpMk id="35"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39" creationId="{E69FF964-E599-4EFE-B276-9CA540461982}"/>
          </ac:grpSpMkLst>
        </pc:grpChg>
        <pc:grpChg chg="add del">
          <ac:chgData name="JusTicE MaGiC" userId="371d8beac0543fad" providerId="LiveId" clId="{A4792CBA-1EC2-46BD-BFA5-69DD35E1FF3C}" dt="2023-06-01T21:07:06.259" v="1278" actId="26606"/>
          <ac:grpSpMkLst>
            <pc:docMk/>
            <pc:sldMk cId="1240773005" sldId="257"/>
            <ac:grpSpMk id="40"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49"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50" creationId="{E69FF964-E599-4EFE-B276-9CA540461982}"/>
          </ac:grpSpMkLst>
        </pc:grpChg>
        <pc:grpChg chg="add">
          <ac:chgData name="JusTicE MaGiC" userId="371d8beac0543fad" providerId="LiveId" clId="{A4792CBA-1EC2-46BD-BFA5-69DD35E1FF3C}" dt="2023-06-01T21:15:49.980" v="1404" actId="26606"/>
          <ac:grpSpMkLst>
            <pc:docMk/>
            <pc:sldMk cId="1240773005" sldId="257"/>
            <ac:grpSpMk id="57" creationId="{C8ABE731-C1A2-4FD3-9E32-0655C4878A35}"/>
          </ac:grpSpMkLst>
        </pc:grpChg>
        <pc:grpChg chg="add del">
          <ac:chgData name="JusTicE MaGiC" userId="371d8beac0543fad" providerId="LiveId" clId="{A4792CBA-1EC2-46BD-BFA5-69DD35E1FF3C}" dt="2023-06-01T21:07:06.259" v="1278" actId="26606"/>
          <ac:grpSpMkLst>
            <pc:docMk/>
            <pc:sldMk cId="1240773005" sldId="257"/>
            <ac:grpSpMk id="58"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66" creationId="{C8ABE731-C1A2-4FD3-9E32-0655C4878A35}"/>
          </ac:grpSpMkLst>
        </pc:grpChg>
        <pc:graphicFrameChg chg="add del">
          <ac:chgData name="JusTicE MaGiC" userId="371d8beac0543fad" providerId="LiveId" clId="{A4792CBA-1EC2-46BD-BFA5-69DD35E1FF3C}" dt="2023-06-01T20:44:11.751" v="568" actId="26606"/>
          <ac:graphicFrameMkLst>
            <pc:docMk/>
            <pc:sldMk cId="1240773005" sldId="257"/>
            <ac:graphicFrameMk id="8" creationId="{C60C81C9-F9CD-3969-18C0-A3FCC26D0722}"/>
          </ac:graphicFrameMkLst>
        </pc:graphicFrameChg>
        <pc:graphicFrameChg chg="add del">
          <ac:chgData name="JusTicE MaGiC" userId="371d8beac0543fad" providerId="LiveId" clId="{A4792CBA-1EC2-46BD-BFA5-69DD35E1FF3C}" dt="2023-06-01T20:44:13.455" v="570" actId="26606"/>
          <ac:graphicFrameMkLst>
            <pc:docMk/>
            <pc:sldMk cId="1240773005" sldId="257"/>
            <ac:graphicFrameMk id="13" creationId="{B34CE779-614F-68FF-2D49-602C619368CB}"/>
          </ac:graphicFrameMkLst>
        </pc:graphicFrameChg>
        <pc:graphicFrameChg chg="add del">
          <ac:chgData name="JusTicE MaGiC" userId="371d8beac0543fad" providerId="LiveId" clId="{A4792CBA-1EC2-46BD-BFA5-69DD35E1FF3C}" dt="2023-06-01T20:44:20.232" v="574" actId="26606"/>
          <ac:graphicFrameMkLst>
            <pc:docMk/>
            <pc:sldMk cId="1240773005" sldId="257"/>
            <ac:graphicFrameMk id="26" creationId="{2E7955F1-29FA-A17A-F113-97E2B1289C54}"/>
          </ac:graphicFrameMkLst>
        </pc:graphicFrameChg>
        <pc:graphicFrameChg chg="add mod modGraphic">
          <ac:chgData name="JusTicE MaGiC" userId="371d8beac0543fad" providerId="LiveId" clId="{A4792CBA-1EC2-46BD-BFA5-69DD35E1FF3C}" dt="2023-06-01T21:15:49.980" v="1404" actId="26606"/>
          <ac:graphicFrameMkLst>
            <pc:docMk/>
            <pc:sldMk cId="1240773005" sldId="257"/>
            <ac:graphicFrameMk id="31" creationId="{850396A7-648A-553E-3D6F-53655D498DDB}"/>
          </ac:graphicFrameMkLst>
        </pc:graphicFrameChg>
        <pc:picChg chg="add del">
          <ac:chgData name="JusTicE MaGiC" userId="371d8beac0543fad" providerId="LiveId" clId="{A4792CBA-1EC2-46BD-BFA5-69DD35E1FF3C}" dt="2023-06-01T20:44:03.720" v="566" actId="26606"/>
          <ac:picMkLst>
            <pc:docMk/>
            <pc:sldMk cId="1240773005" sldId="257"/>
            <ac:picMk id="5" creationId="{54AC11F0-0EF4-31C7-5355-C6AAE1FA1C0E}"/>
          </ac:picMkLst>
        </pc:picChg>
        <pc:picChg chg="add del">
          <ac:chgData name="JusTicE MaGiC" userId="371d8beac0543fad" providerId="LiveId" clId="{A4792CBA-1EC2-46BD-BFA5-69DD35E1FF3C}" dt="2023-06-01T20:44:13.455" v="570" actId="26606"/>
          <ac:picMkLst>
            <pc:docMk/>
            <pc:sldMk cId="1240773005" sldId="257"/>
            <ac:picMk id="12" creationId="{73963ED3-FA0E-4B16-AE50-E135C7ED804C}"/>
          </ac:picMkLst>
        </pc:picChg>
        <pc:picChg chg="add del">
          <ac:chgData name="JusTicE MaGiC" userId="371d8beac0543fad" providerId="LiveId" clId="{A4792CBA-1EC2-46BD-BFA5-69DD35E1FF3C}" dt="2023-06-01T20:44:17.161" v="572" actId="26606"/>
          <ac:picMkLst>
            <pc:docMk/>
            <pc:sldMk cId="1240773005" sldId="257"/>
            <ac:picMk id="22" creationId="{744E4007-7D7D-1D9C-F771-9CC894F972C8}"/>
          </ac:picMkLst>
        </pc:picChg>
      </pc:sldChg>
      <pc:sldChg chg="addSp delSp modSp mod setBg delDesignElem">
        <pc:chgData name="JusTicE MaGiC" userId="371d8beac0543fad" providerId="LiveId" clId="{A4792CBA-1EC2-46BD-BFA5-69DD35E1FF3C}" dt="2023-06-01T21:17:27.558" v="1414" actId="478"/>
        <pc:sldMkLst>
          <pc:docMk/>
          <pc:sldMk cId="4188565545" sldId="258"/>
        </pc:sldMkLst>
        <pc:spChg chg="mod">
          <ac:chgData name="JusTicE MaGiC" userId="371d8beac0543fad" providerId="LiveId" clId="{A4792CBA-1EC2-46BD-BFA5-69DD35E1FF3C}" dt="2023-06-01T21:16:54.005" v="1409" actId="688"/>
          <ac:spMkLst>
            <pc:docMk/>
            <pc:sldMk cId="4188565545" sldId="258"/>
            <ac:spMk id="2" creationId="{E9E44C35-88BD-680C-9B60-07439BEAF448}"/>
          </ac:spMkLst>
        </pc:spChg>
        <pc:spChg chg="add del">
          <ac:chgData name="JusTicE MaGiC" userId="371d8beac0543fad" providerId="LiveId" clId="{A4792CBA-1EC2-46BD-BFA5-69DD35E1FF3C}" dt="2023-06-01T20:45:59.849" v="600" actId="26606"/>
          <ac:spMkLst>
            <pc:docMk/>
            <pc:sldMk cId="4188565545" sldId="258"/>
            <ac:spMk id="7" creationId="{9089EED9-F54D-4F20-A2C6-949DE4176959}"/>
          </ac:spMkLst>
        </pc:spChg>
        <pc:spChg chg="add del">
          <ac:chgData name="JusTicE MaGiC" userId="371d8beac0543fad" providerId="LiveId" clId="{A4792CBA-1EC2-46BD-BFA5-69DD35E1FF3C}" dt="2023-06-01T20:45:59.849" v="600" actId="26606"/>
          <ac:spMkLst>
            <pc:docMk/>
            <pc:sldMk cId="4188565545" sldId="258"/>
            <ac:spMk id="8" creationId="{7E46F721-3785-414D-8697-16AF490E6806}"/>
          </ac:spMkLst>
        </pc:spChg>
        <pc:spChg chg="add del">
          <ac:chgData name="JusTicE MaGiC" userId="371d8beac0543fad" providerId="LiveId" clId="{A4792CBA-1EC2-46BD-BFA5-69DD35E1FF3C}" dt="2023-06-01T20:46:11.890" v="604" actId="26606"/>
          <ac:spMkLst>
            <pc:docMk/>
            <pc:sldMk cId="4188565545" sldId="258"/>
            <ac:spMk id="9" creationId="{3EC06A4C-5F6A-DE5A-00FC-2152062C745F}"/>
          </ac:spMkLst>
        </pc:spChg>
        <pc:spChg chg="add del">
          <ac:chgData name="JusTicE MaGiC" userId="371d8beac0543fad" providerId="LiveId" clId="{A4792CBA-1EC2-46BD-BFA5-69DD35E1FF3C}" dt="2023-06-01T20:45:26.776" v="586" actId="26606"/>
          <ac:spMkLst>
            <pc:docMk/>
            <pc:sldMk cId="4188565545" sldId="258"/>
            <ac:spMk id="10" creationId="{3C54F4CE-85F0-46ED-80DA-9518C9251AD1}"/>
          </ac:spMkLst>
        </pc:spChg>
        <pc:spChg chg="add del">
          <ac:chgData name="JusTicE MaGiC" userId="371d8beac0543fad" providerId="LiveId" clId="{A4792CBA-1EC2-46BD-BFA5-69DD35E1FF3C}" dt="2023-06-01T20:46:11.890" v="604" actId="26606"/>
          <ac:spMkLst>
            <pc:docMk/>
            <pc:sldMk cId="4188565545" sldId="258"/>
            <ac:spMk id="11" creationId="{F821940F-7A1D-4ACC-85B4-A932898ABB37}"/>
          </ac:spMkLst>
        </pc:spChg>
        <pc:spChg chg="add del">
          <ac:chgData name="JusTicE MaGiC" userId="371d8beac0543fad" providerId="LiveId" clId="{A4792CBA-1EC2-46BD-BFA5-69DD35E1FF3C}" dt="2023-06-01T20:45:26.776" v="586" actId="26606"/>
          <ac:spMkLst>
            <pc:docMk/>
            <pc:sldMk cId="4188565545" sldId="258"/>
            <ac:spMk id="12" creationId="{DADD1FCA-8ACB-4958-81DD-4CDD6D3E1921}"/>
          </ac:spMkLst>
        </pc:spChg>
        <pc:spChg chg="add del">
          <ac:chgData name="JusTicE MaGiC" userId="371d8beac0543fad" providerId="LiveId" clId="{A4792CBA-1EC2-46BD-BFA5-69DD35E1FF3C}" dt="2023-06-01T20:46:11.890" v="604" actId="26606"/>
          <ac:spMkLst>
            <pc:docMk/>
            <pc:sldMk cId="4188565545" sldId="258"/>
            <ac:spMk id="13" creationId="{16674508-81D3-48CF-96BF-7FC60EAA572A}"/>
          </ac:spMkLst>
        </pc:spChg>
        <pc:spChg chg="add del">
          <ac:chgData name="JusTicE MaGiC" userId="371d8beac0543fad" providerId="LiveId" clId="{A4792CBA-1EC2-46BD-BFA5-69DD35E1FF3C}" dt="2023-06-01T20:45:49.807" v="598" actId="26606"/>
          <ac:spMkLst>
            <pc:docMk/>
            <pc:sldMk cId="4188565545" sldId="258"/>
            <ac:spMk id="14" creationId="{D4771268-CB57-404A-9271-370EB28F6090}"/>
          </ac:spMkLst>
        </pc:spChg>
        <pc:spChg chg="add del">
          <ac:chgData name="JusTicE MaGiC" userId="371d8beac0543fad" providerId="LiveId" clId="{A4792CBA-1EC2-46BD-BFA5-69DD35E1FF3C}" dt="2023-06-01T21:09:09.333" v="1298" actId="26606"/>
          <ac:spMkLst>
            <pc:docMk/>
            <pc:sldMk cId="4188565545" sldId="258"/>
            <ac:spMk id="18" creationId="{3C54F4CE-85F0-46ED-80DA-9518C9251AD1}"/>
          </ac:spMkLst>
        </pc:spChg>
        <pc:spChg chg="add del">
          <ac:chgData name="JusTicE MaGiC" userId="371d8beac0543fad" providerId="LiveId" clId="{A4792CBA-1EC2-46BD-BFA5-69DD35E1FF3C}" dt="2023-06-01T20:45:38.993" v="590" actId="26606"/>
          <ac:spMkLst>
            <pc:docMk/>
            <pc:sldMk cId="4188565545" sldId="258"/>
            <ac:spMk id="19" creationId="{91DC6ABD-215C-4EA8-A483-CEF5B99AB385}"/>
          </ac:spMkLst>
        </pc:spChg>
        <pc:spChg chg="add del">
          <ac:chgData name="JusTicE MaGiC" userId="371d8beac0543fad" providerId="LiveId" clId="{A4792CBA-1EC2-46BD-BFA5-69DD35E1FF3C}" dt="2023-06-01T21:09:09.333" v="1298" actId="26606"/>
          <ac:spMkLst>
            <pc:docMk/>
            <pc:sldMk cId="4188565545" sldId="258"/>
            <ac:spMk id="20" creationId="{DADD1FCA-8ACB-4958-81DD-4CDD6D3E1921}"/>
          </ac:spMkLst>
        </pc:spChg>
        <pc:spChg chg="add del">
          <ac:chgData name="JusTicE MaGiC" userId="371d8beac0543fad" providerId="LiveId" clId="{A4792CBA-1EC2-46BD-BFA5-69DD35E1FF3C}" dt="2023-06-01T21:16:30.334" v="1405" actId="26606"/>
          <ac:spMkLst>
            <pc:docMk/>
            <pc:sldMk cId="4188565545" sldId="258"/>
            <ac:spMk id="22" creationId="{A8384FB5-9ADC-4DDC-881B-597D56F5B15D}"/>
          </ac:spMkLst>
        </pc:spChg>
        <pc:spChg chg="add del">
          <ac:chgData name="JusTicE MaGiC" userId="371d8beac0543fad" providerId="LiveId" clId="{A4792CBA-1EC2-46BD-BFA5-69DD35E1FF3C}" dt="2023-06-01T21:16:30.334" v="1405" actId="26606"/>
          <ac:spMkLst>
            <pc:docMk/>
            <pc:sldMk cId="4188565545" sldId="258"/>
            <ac:spMk id="23" creationId="{91E5A9A7-95C6-4F4F-B00E-C82E07FE62EF}"/>
          </ac:spMkLst>
        </pc:spChg>
        <pc:spChg chg="add del">
          <ac:chgData name="JusTicE MaGiC" userId="371d8beac0543fad" providerId="LiveId" clId="{A4792CBA-1EC2-46BD-BFA5-69DD35E1FF3C}" dt="2023-06-01T20:45:38.993" v="590" actId="26606"/>
          <ac:spMkLst>
            <pc:docMk/>
            <pc:sldMk cId="4188565545" sldId="258"/>
            <ac:spMk id="25" creationId="{04357C93-F0CB-4A1C-8F77-4E9063789819}"/>
          </ac:spMkLst>
        </pc:spChg>
        <pc:spChg chg="add del">
          <ac:chgData name="JusTicE MaGiC" userId="371d8beac0543fad" providerId="LiveId" clId="{A4792CBA-1EC2-46BD-BFA5-69DD35E1FF3C}" dt="2023-06-01T20:45:45.244" v="592" actId="26606"/>
          <ac:spMkLst>
            <pc:docMk/>
            <pc:sldMk cId="4188565545" sldId="258"/>
            <ac:spMk id="27" creationId="{9089EED9-F54D-4F20-A2C6-949DE4176959}"/>
          </ac:spMkLst>
        </pc:spChg>
        <pc:spChg chg="add del">
          <ac:chgData name="JusTicE MaGiC" userId="371d8beac0543fad" providerId="LiveId" clId="{A4792CBA-1EC2-46BD-BFA5-69DD35E1FF3C}" dt="2023-06-01T20:45:45.244" v="592" actId="26606"/>
          <ac:spMkLst>
            <pc:docMk/>
            <pc:sldMk cId="4188565545" sldId="258"/>
            <ac:spMk id="28" creationId="{7E46F721-3785-414D-8697-16AF490E6806}"/>
          </ac:spMkLst>
        </pc:spChg>
        <pc:spChg chg="add del">
          <ac:chgData name="JusTicE MaGiC" userId="371d8beac0543fad" providerId="LiveId" clId="{A4792CBA-1EC2-46BD-BFA5-69DD35E1FF3C}" dt="2023-06-01T21:16:30.334" v="1405" actId="26606"/>
          <ac:spMkLst>
            <pc:docMk/>
            <pc:sldMk cId="4188565545" sldId="258"/>
            <ac:spMk id="29" creationId="{D07DD2DE-F619-49DD-B5E7-03A290FF4ED1}"/>
          </ac:spMkLst>
        </pc:spChg>
        <pc:spChg chg="add del">
          <ac:chgData name="JusTicE MaGiC" userId="371d8beac0543fad" providerId="LiveId" clId="{A4792CBA-1EC2-46BD-BFA5-69DD35E1FF3C}" dt="2023-06-01T21:16:30.334" v="1405" actId="26606"/>
          <ac:spMkLst>
            <pc:docMk/>
            <pc:sldMk cId="4188565545" sldId="258"/>
            <ac:spMk id="31" creationId="{85149191-5F60-4A28-AAFF-039F96B0F3EC}"/>
          </ac:spMkLst>
        </pc:spChg>
        <pc:spChg chg="add del">
          <ac:chgData name="JusTicE MaGiC" userId="371d8beac0543fad" providerId="LiveId" clId="{A4792CBA-1EC2-46BD-BFA5-69DD35E1FF3C}" dt="2023-06-01T21:16:30.334" v="1405" actId="26606"/>
          <ac:spMkLst>
            <pc:docMk/>
            <pc:sldMk cId="4188565545" sldId="258"/>
            <ac:spMk id="33" creationId="{F8260ED5-17F7-4158-B241-D51DD4CF1B7E}"/>
          </ac:spMkLst>
        </pc:spChg>
        <pc:spChg chg="add del mod ord">
          <ac:chgData name="JusTicE MaGiC" userId="371d8beac0543fad" providerId="LiveId" clId="{A4792CBA-1EC2-46BD-BFA5-69DD35E1FF3C}" dt="2023-06-01T21:17:27.558" v="1414" actId="478"/>
          <ac:spMkLst>
            <pc:docMk/>
            <pc:sldMk cId="4188565545" sldId="258"/>
            <ac:spMk id="37" creationId="{E200C1D9-18E1-20AE-FF97-7A728407A9A8}"/>
          </ac:spMkLst>
        </pc:spChg>
        <pc:spChg chg="add del">
          <ac:chgData name="JusTicE MaGiC" userId="371d8beac0543fad" providerId="LiveId" clId="{A4792CBA-1EC2-46BD-BFA5-69DD35E1FF3C}" dt="2023-06-01T21:16:45.837" v="1407" actId="26606"/>
          <ac:spMkLst>
            <pc:docMk/>
            <pc:sldMk cId="4188565545" sldId="258"/>
            <ac:spMk id="40" creationId="{D7DC14DB-B8F9-4B8E-BB6F-1CC0293C9816}"/>
          </ac:spMkLst>
        </pc:spChg>
        <pc:spChg chg="add del">
          <ac:chgData name="JusTicE MaGiC" userId="371d8beac0543fad" providerId="LiveId" clId="{A4792CBA-1EC2-46BD-BFA5-69DD35E1FF3C}" dt="2023-06-01T21:16:45.837" v="1407" actId="26606"/>
          <ac:spMkLst>
            <pc:docMk/>
            <pc:sldMk cId="4188565545" sldId="258"/>
            <ac:spMk id="42" creationId="{48C5EC73-3999-4CE9-A304-0A33B43114BE}"/>
          </ac:spMkLst>
        </pc:spChg>
        <pc:spChg chg="add del">
          <ac:chgData name="JusTicE MaGiC" userId="371d8beac0543fad" providerId="LiveId" clId="{A4792CBA-1EC2-46BD-BFA5-69DD35E1FF3C}" dt="2023-06-01T21:16:45.837" v="1407" actId="26606"/>
          <ac:spMkLst>
            <pc:docMk/>
            <pc:sldMk cId="4188565545" sldId="258"/>
            <ac:spMk id="52" creationId="{7B15D645-CAC7-46F1-BA18-D731D08909AB}"/>
          </ac:spMkLst>
        </pc:spChg>
        <pc:spChg chg="add del">
          <ac:chgData name="JusTicE MaGiC" userId="371d8beac0543fad" providerId="LiveId" clId="{A4792CBA-1EC2-46BD-BFA5-69DD35E1FF3C}" dt="2023-06-01T21:16:45.837" v="1407" actId="26606"/>
          <ac:spMkLst>
            <pc:docMk/>
            <pc:sldMk cId="4188565545" sldId="258"/>
            <ac:spMk id="60" creationId="{DC953D31-C1A7-4FC4-8CDF-85E2F34ABF30}"/>
          </ac:spMkLst>
        </pc:spChg>
        <pc:spChg chg="add">
          <ac:chgData name="JusTicE MaGiC" userId="371d8beac0543fad" providerId="LiveId" clId="{A4792CBA-1EC2-46BD-BFA5-69DD35E1FF3C}" dt="2023-06-01T21:16:45.837" v="1407" actId="26606"/>
          <ac:spMkLst>
            <pc:docMk/>
            <pc:sldMk cId="4188565545" sldId="258"/>
            <ac:spMk id="77" creationId="{55006F82-50D2-401C-BE85-FFEA1C1963DC}"/>
          </ac:spMkLst>
        </pc:spChg>
        <pc:spChg chg="add">
          <ac:chgData name="JusTicE MaGiC" userId="371d8beac0543fad" providerId="LiveId" clId="{A4792CBA-1EC2-46BD-BFA5-69DD35E1FF3C}" dt="2023-06-01T21:16:45.837" v="1407" actId="26606"/>
          <ac:spMkLst>
            <pc:docMk/>
            <pc:sldMk cId="4188565545" sldId="258"/>
            <ac:spMk id="79" creationId="{32034F32-09B4-47B4-B550-1F1CE3D538CB}"/>
          </ac:spMkLst>
        </pc:spChg>
        <pc:spChg chg="add">
          <ac:chgData name="JusTicE MaGiC" userId="371d8beac0543fad" providerId="LiveId" clId="{A4792CBA-1EC2-46BD-BFA5-69DD35E1FF3C}" dt="2023-06-01T21:16:45.837" v="1407" actId="26606"/>
          <ac:spMkLst>
            <pc:docMk/>
            <pc:sldMk cId="4188565545" sldId="258"/>
            <ac:spMk id="89" creationId="{4FCECCE4-3046-4A76-B4C0-767A6251C6EA}"/>
          </ac:spMkLst>
        </pc:spChg>
        <pc:spChg chg="add">
          <ac:chgData name="JusTicE MaGiC" userId="371d8beac0543fad" providerId="LiveId" clId="{A4792CBA-1EC2-46BD-BFA5-69DD35E1FF3C}" dt="2023-06-01T21:16:45.837" v="1407" actId="26606"/>
          <ac:spMkLst>
            <pc:docMk/>
            <pc:sldMk cId="4188565545" sldId="258"/>
            <ac:spMk id="97" creationId="{096F20E2-F42F-4B71-8BC5-478533FE166C}"/>
          </ac:spMkLst>
        </pc:spChg>
        <pc:grpChg chg="add del">
          <ac:chgData name="JusTicE MaGiC" userId="371d8beac0543fad" providerId="LiveId" clId="{A4792CBA-1EC2-46BD-BFA5-69DD35E1FF3C}" dt="2023-06-01T20:45:38.993" v="590" actId="26606"/>
          <ac:grpSpMkLst>
            <pc:docMk/>
            <pc:sldMk cId="4188565545" sldId="258"/>
            <ac:grpSpMk id="21" creationId="{3AF6A671-C637-4547-85F4-51B6D1881399}"/>
          </ac:grpSpMkLst>
        </pc:grpChg>
        <pc:grpChg chg="add del">
          <ac:chgData name="JusTicE MaGiC" userId="371d8beac0543fad" providerId="LiveId" clId="{A4792CBA-1EC2-46BD-BFA5-69DD35E1FF3C}" dt="2023-06-01T21:16:45.837" v="1407" actId="26606"/>
          <ac:grpSpMkLst>
            <pc:docMk/>
            <pc:sldMk cId="4188565545" sldId="258"/>
            <ac:grpSpMk id="44" creationId="{C3621FEA-44E1-45C2-A17F-9C6A4BCE49DD}"/>
          </ac:grpSpMkLst>
        </pc:grpChg>
        <pc:grpChg chg="add del">
          <ac:chgData name="JusTicE MaGiC" userId="371d8beac0543fad" providerId="LiveId" clId="{A4792CBA-1EC2-46BD-BFA5-69DD35E1FF3C}" dt="2023-06-01T21:16:45.837" v="1407" actId="26606"/>
          <ac:grpSpMkLst>
            <pc:docMk/>
            <pc:sldMk cId="4188565545" sldId="258"/>
            <ac:grpSpMk id="54" creationId="{FDF268E0-ACCF-492F-8275-1F0AA256B378}"/>
          </ac:grpSpMkLst>
        </pc:grpChg>
        <pc:grpChg chg="add del">
          <ac:chgData name="JusTicE MaGiC" userId="371d8beac0543fad" providerId="LiveId" clId="{A4792CBA-1EC2-46BD-BFA5-69DD35E1FF3C}" dt="2023-06-01T21:16:45.837" v="1407" actId="26606"/>
          <ac:grpSpMkLst>
            <pc:docMk/>
            <pc:sldMk cId="4188565545" sldId="258"/>
            <ac:grpSpMk id="62" creationId="{10F141FE-87E1-4A1E-97A5-B072042E0F5B}"/>
          </ac:grpSpMkLst>
        </pc:grpChg>
        <pc:grpChg chg="add del">
          <ac:chgData name="JusTicE MaGiC" userId="371d8beac0543fad" providerId="LiveId" clId="{A4792CBA-1EC2-46BD-BFA5-69DD35E1FF3C}" dt="2023-06-01T21:16:45.837" v="1407" actId="26606"/>
          <ac:grpSpMkLst>
            <pc:docMk/>
            <pc:sldMk cId="4188565545" sldId="258"/>
            <ac:grpSpMk id="68" creationId="{2757059B-A060-4555-B961-797AA63048CD}"/>
          </ac:grpSpMkLst>
        </pc:grpChg>
        <pc:grpChg chg="add">
          <ac:chgData name="JusTicE MaGiC" userId="371d8beac0543fad" providerId="LiveId" clId="{A4792CBA-1EC2-46BD-BFA5-69DD35E1FF3C}" dt="2023-06-01T21:16:45.837" v="1407" actId="26606"/>
          <ac:grpSpMkLst>
            <pc:docMk/>
            <pc:sldMk cId="4188565545" sldId="258"/>
            <ac:grpSpMk id="81" creationId="{DE281959-4C2A-43BA-8C83-11E748D31C16}"/>
          </ac:grpSpMkLst>
        </pc:grpChg>
        <pc:grpChg chg="add">
          <ac:chgData name="JusTicE MaGiC" userId="371d8beac0543fad" providerId="LiveId" clId="{A4792CBA-1EC2-46BD-BFA5-69DD35E1FF3C}" dt="2023-06-01T21:16:45.837" v="1407" actId="26606"/>
          <ac:grpSpMkLst>
            <pc:docMk/>
            <pc:sldMk cId="4188565545" sldId="258"/>
            <ac:grpSpMk id="91" creationId="{D6F309B0-04E5-4883-9605-1364452C68CF}"/>
          </ac:grpSpMkLst>
        </pc:grpChg>
        <pc:grpChg chg="add">
          <ac:chgData name="JusTicE MaGiC" userId="371d8beac0543fad" providerId="LiveId" clId="{A4792CBA-1EC2-46BD-BFA5-69DD35E1FF3C}" dt="2023-06-01T21:16:45.837" v="1407" actId="26606"/>
          <ac:grpSpMkLst>
            <pc:docMk/>
            <pc:sldMk cId="4188565545" sldId="258"/>
            <ac:grpSpMk id="99" creationId="{34039184-A11C-46AE-854D-8B229443609D}"/>
          </ac:grpSpMkLst>
        </pc:grpChg>
        <pc:grpChg chg="add">
          <ac:chgData name="JusTicE MaGiC" userId="371d8beac0543fad" providerId="LiveId" clId="{A4792CBA-1EC2-46BD-BFA5-69DD35E1FF3C}" dt="2023-06-01T21:16:45.837" v="1407" actId="26606"/>
          <ac:grpSpMkLst>
            <pc:docMk/>
            <pc:sldMk cId="4188565545" sldId="258"/>
            <ac:grpSpMk id="105" creationId="{2219C598-7B69-490E-97B6-4E4DC4964FCA}"/>
          </ac:grpSpMkLst>
        </pc:grpChg>
        <pc:picChg chg="mod modCrop">
          <ac:chgData name="JusTicE MaGiC" userId="371d8beac0543fad" providerId="LiveId" clId="{A4792CBA-1EC2-46BD-BFA5-69DD35E1FF3C}" dt="2023-06-01T21:17:18.815" v="1413" actId="732"/>
          <ac:picMkLst>
            <pc:docMk/>
            <pc:sldMk cId="4188565545" sldId="258"/>
            <ac:picMk id="5" creationId="{B598783E-C511-8FCA-20FC-154D79E5C103}"/>
          </ac:picMkLst>
        </pc:picChg>
      </pc:sldChg>
      <pc:sldChg chg="addSp delSp modSp del mod setBg setClrOvrMap delDesignElem">
        <pc:chgData name="JusTicE MaGiC" userId="371d8beac0543fad" providerId="LiveId" clId="{A4792CBA-1EC2-46BD-BFA5-69DD35E1FF3C}" dt="2023-06-01T21:17:48.224" v="1415" actId="47"/>
        <pc:sldMkLst>
          <pc:docMk/>
          <pc:sldMk cId="2461855362" sldId="259"/>
        </pc:sldMkLst>
        <pc:spChg chg="mod">
          <ac:chgData name="JusTicE MaGiC" userId="371d8beac0543fad" providerId="LiveId" clId="{A4792CBA-1EC2-46BD-BFA5-69DD35E1FF3C}" dt="2023-06-01T21:04:04.622" v="1235" actId="26606"/>
          <ac:spMkLst>
            <pc:docMk/>
            <pc:sldMk cId="2461855362" sldId="259"/>
            <ac:spMk id="2" creationId="{AB26C401-2D89-F630-8D7A-8634EEF6E356}"/>
          </ac:spMkLst>
        </pc:spChg>
        <pc:spChg chg="add del mod">
          <ac:chgData name="JusTicE MaGiC" userId="371d8beac0543fad" providerId="LiveId" clId="{A4792CBA-1EC2-46BD-BFA5-69DD35E1FF3C}" dt="2023-06-01T20:45:48.454" v="596" actId="26606"/>
          <ac:spMkLst>
            <pc:docMk/>
            <pc:sldMk cId="2461855362" sldId="259"/>
            <ac:spMk id="3" creationId="{62FA62C0-8E72-2361-31B5-1258B8EE197D}"/>
          </ac:spMkLst>
        </pc:spChg>
        <pc:spChg chg="add del">
          <ac:chgData name="JusTicE MaGiC" userId="371d8beac0543fad" providerId="LiveId" clId="{A4792CBA-1EC2-46BD-BFA5-69DD35E1FF3C}" dt="2023-06-01T20:44:54.947" v="579" actId="26606"/>
          <ac:spMkLst>
            <pc:docMk/>
            <pc:sldMk cId="2461855362" sldId="259"/>
            <ac:spMk id="9" creationId="{BACC6370-2D7E-4714-9D71-7542949D7D5D}"/>
          </ac:spMkLst>
        </pc:spChg>
        <pc:spChg chg="add del">
          <ac:chgData name="JusTicE MaGiC" userId="371d8beac0543fad" providerId="LiveId" clId="{A4792CBA-1EC2-46BD-BFA5-69DD35E1FF3C}" dt="2023-06-01T20:44:54.947" v="579" actId="26606"/>
          <ac:spMkLst>
            <pc:docMk/>
            <pc:sldMk cId="2461855362" sldId="259"/>
            <ac:spMk id="11" creationId="{F68B3F68-107C-434F-AA38-110D5EA91B85}"/>
          </ac:spMkLst>
        </pc:spChg>
        <pc:spChg chg="add del">
          <ac:chgData name="JusTicE MaGiC" userId="371d8beac0543fad" providerId="LiveId" clId="{A4792CBA-1EC2-46BD-BFA5-69DD35E1FF3C}" dt="2023-06-01T20:44:54.947" v="579" actId="26606"/>
          <ac:spMkLst>
            <pc:docMk/>
            <pc:sldMk cId="2461855362" sldId="259"/>
            <ac:spMk id="13" creationId="{AAD0DBB9-1A4B-4391-81D4-CB19F9AB918A}"/>
          </ac:spMkLst>
        </pc:spChg>
        <pc:spChg chg="add del">
          <ac:chgData name="JusTicE MaGiC" userId="371d8beac0543fad" providerId="LiveId" clId="{A4792CBA-1EC2-46BD-BFA5-69DD35E1FF3C}" dt="2023-06-01T20:44:54.947" v="579" actId="26606"/>
          <ac:spMkLst>
            <pc:docMk/>
            <pc:sldMk cId="2461855362" sldId="259"/>
            <ac:spMk id="15" creationId="{063BBA22-50EA-4C4D-BE05-F1CE4E63AA56}"/>
          </ac:spMkLst>
        </pc:spChg>
        <pc:spChg chg="add del">
          <ac:chgData name="JusTicE MaGiC" userId="371d8beac0543fad" providerId="LiveId" clId="{A4792CBA-1EC2-46BD-BFA5-69DD35E1FF3C}" dt="2023-06-01T20:45:00.859" v="581" actId="26606"/>
          <ac:spMkLst>
            <pc:docMk/>
            <pc:sldMk cId="2461855362" sldId="259"/>
            <ac:spMk id="17" creationId="{BACC6370-2D7E-4714-9D71-7542949D7D5D}"/>
          </ac:spMkLst>
        </pc:spChg>
        <pc:spChg chg="add del">
          <ac:chgData name="JusTicE MaGiC" userId="371d8beac0543fad" providerId="LiveId" clId="{A4792CBA-1EC2-46BD-BFA5-69DD35E1FF3C}" dt="2023-06-01T20:45:00.859" v="581" actId="26606"/>
          <ac:spMkLst>
            <pc:docMk/>
            <pc:sldMk cId="2461855362" sldId="259"/>
            <ac:spMk id="18" creationId="{F68B3F68-107C-434F-AA38-110D5EA91B85}"/>
          </ac:spMkLst>
        </pc:spChg>
        <pc:spChg chg="add del">
          <ac:chgData name="JusTicE MaGiC" userId="371d8beac0543fad" providerId="LiveId" clId="{A4792CBA-1EC2-46BD-BFA5-69DD35E1FF3C}" dt="2023-06-01T20:45:00.859" v="581" actId="26606"/>
          <ac:spMkLst>
            <pc:docMk/>
            <pc:sldMk cId="2461855362" sldId="259"/>
            <ac:spMk id="19" creationId="{AAD0DBB9-1A4B-4391-81D4-CB19F9AB918A}"/>
          </ac:spMkLst>
        </pc:spChg>
        <pc:spChg chg="add del">
          <ac:chgData name="JusTicE MaGiC" userId="371d8beac0543fad" providerId="LiveId" clId="{A4792CBA-1EC2-46BD-BFA5-69DD35E1FF3C}" dt="2023-06-01T20:45:00.859" v="581" actId="26606"/>
          <ac:spMkLst>
            <pc:docMk/>
            <pc:sldMk cId="2461855362" sldId="259"/>
            <ac:spMk id="20" creationId="{063BBA22-50EA-4C4D-BE05-F1CE4E63AA56}"/>
          </ac:spMkLst>
        </pc:spChg>
        <pc:spChg chg="add del">
          <ac:chgData name="JusTicE MaGiC" userId="371d8beac0543fad" providerId="LiveId" clId="{A4792CBA-1EC2-46BD-BFA5-69DD35E1FF3C}" dt="2023-06-01T21:05:48.661" v="1267"/>
          <ac:spMkLst>
            <pc:docMk/>
            <pc:sldMk cId="2461855362" sldId="259"/>
            <ac:spMk id="25" creationId="{7517A47C-B2E5-4B79-8061-D74B1311AF6E}"/>
          </ac:spMkLst>
        </pc:spChg>
        <pc:spChg chg="add del">
          <ac:chgData name="JusTicE MaGiC" userId="371d8beac0543fad" providerId="LiveId" clId="{A4792CBA-1EC2-46BD-BFA5-69DD35E1FF3C}" dt="2023-06-01T21:05:48.661" v="1267"/>
          <ac:spMkLst>
            <pc:docMk/>
            <pc:sldMk cId="2461855362" sldId="259"/>
            <ac:spMk id="26" creationId="{C505E780-2083-4CB5-A42A-5E0E2908ECC3}"/>
          </ac:spMkLst>
        </pc:spChg>
        <pc:spChg chg="add del">
          <ac:chgData name="JusTicE MaGiC" userId="371d8beac0543fad" providerId="LiveId" clId="{A4792CBA-1EC2-46BD-BFA5-69DD35E1FF3C}" dt="2023-06-01T21:05:48.661" v="1267"/>
          <ac:spMkLst>
            <pc:docMk/>
            <pc:sldMk cId="2461855362" sldId="259"/>
            <ac:spMk id="27" creationId="{D2C0AE1C-0118-41AE-8A10-7CDCBF10E96F}"/>
          </ac:spMkLst>
        </pc:spChg>
        <pc:spChg chg="add del">
          <ac:chgData name="JusTicE MaGiC" userId="371d8beac0543fad" providerId="LiveId" clId="{A4792CBA-1EC2-46BD-BFA5-69DD35E1FF3C}" dt="2023-06-01T21:05:48.661" v="1267"/>
          <ac:spMkLst>
            <pc:docMk/>
            <pc:sldMk cId="2461855362" sldId="259"/>
            <ac:spMk id="28" creationId="{463EEC44-1BA3-44ED-81FC-A644B04B2A44}"/>
          </ac:spMkLst>
        </pc:spChg>
        <pc:spChg chg="add del">
          <ac:chgData name="JusTicE MaGiC" userId="371d8beac0543fad" providerId="LiveId" clId="{A4792CBA-1EC2-46BD-BFA5-69DD35E1FF3C}" dt="2023-06-01T21:04:04.622" v="1235" actId="26606"/>
          <ac:spMkLst>
            <pc:docMk/>
            <pc:sldMk cId="2461855362" sldId="259"/>
            <ac:spMk id="34" creationId="{A3EFF7B1-6CB7-47D1-AD37-B870CA2B2151}"/>
          </ac:spMkLst>
        </pc:spChg>
        <pc:spChg chg="add del">
          <ac:chgData name="JusTicE MaGiC" userId="371d8beac0543fad" providerId="LiveId" clId="{A4792CBA-1EC2-46BD-BFA5-69DD35E1FF3C}" dt="2023-06-01T21:04:04.622" v="1235" actId="26606"/>
          <ac:spMkLst>
            <pc:docMk/>
            <pc:sldMk cId="2461855362" sldId="259"/>
            <ac:spMk id="36" creationId="{7FA2962B-21B6-4689-A95D-A8FF6ADE47F1}"/>
          </ac:spMkLst>
        </pc:spChg>
        <pc:spChg chg="add del">
          <ac:chgData name="JusTicE MaGiC" userId="371d8beac0543fad" providerId="LiveId" clId="{A4792CBA-1EC2-46BD-BFA5-69DD35E1FF3C}" dt="2023-06-01T21:04:04.622" v="1235" actId="26606"/>
          <ac:spMkLst>
            <pc:docMk/>
            <pc:sldMk cId="2461855362" sldId="259"/>
            <ac:spMk id="52" creationId="{A00D2CE1-35C1-46E6-BD59-CEE668BD90F4}"/>
          </ac:spMkLst>
        </pc:spChg>
        <pc:spChg chg="add del">
          <ac:chgData name="JusTicE MaGiC" userId="371d8beac0543fad" providerId="LiveId" clId="{A4792CBA-1EC2-46BD-BFA5-69DD35E1FF3C}" dt="2023-06-01T21:04:04.622" v="1235" actId="26606"/>
          <ac:spMkLst>
            <pc:docMk/>
            <pc:sldMk cId="2461855362" sldId="259"/>
            <ac:spMk id="60" creationId="{E18403B7-F2C7-4C07-8522-21C31910902C}"/>
          </ac:spMkLst>
        </pc:spChg>
        <pc:grpChg chg="add del">
          <ac:chgData name="JusTicE MaGiC" userId="371d8beac0543fad" providerId="LiveId" clId="{A4792CBA-1EC2-46BD-BFA5-69DD35E1FF3C}" dt="2023-06-01T21:04:04.622" v="1235" actId="26606"/>
          <ac:grpSpMkLst>
            <pc:docMk/>
            <pc:sldMk cId="2461855362" sldId="259"/>
            <ac:grpSpMk id="38" creationId="{A745280D-ED36-41FE-8EB1-CE597C99CFE8}"/>
          </ac:grpSpMkLst>
        </pc:grpChg>
        <pc:grpChg chg="add del">
          <ac:chgData name="JusTicE MaGiC" userId="371d8beac0543fad" providerId="LiveId" clId="{A4792CBA-1EC2-46BD-BFA5-69DD35E1FF3C}" dt="2023-06-01T21:04:04.622" v="1235" actId="26606"/>
          <ac:grpSpMkLst>
            <pc:docMk/>
            <pc:sldMk cId="2461855362" sldId="259"/>
            <ac:grpSpMk id="44" creationId="{80E95A5C-1E97-41C3-9DEC-245FF6DEBF1F}"/>
          </ac:grpSpMkLst>
        </pc:grpChg>
        <pc:grpChg chg="add del">
          <ac:chgData name="JusTicE MaGiC" userId="371d8beac0543fad" providerId="LiveId" clId="{A4792CBA-1EC2-46BD-BFA5-69DD35E1FF3C}" dt="2023-06-01T21:04:04.622" v="1235" actId="26606"/>
          <ac:grpSpMkLst>
            <pc:docMk/>
            <pc:sldMk cId="2461855362" sldId="259"/>
            <ac:grpSpMk id="54" creationId="{A58DCE86-9AE1-46D1-96D6-04B8B3EDF6FA}"/>
          </ac:grpSpMkLst>
        </pc:grpChg>
        <pc:grpChg chg="add del">
          <ac:chgData name="JusTicE MaGiC" userId="371d8beac0543fad" providerId="LiveId" clId="{A4792CBA-1EC2-46BD-BFA5-69DD35E1FF3C}" dt="2023-06-01T21:04:04.622" v="1235" actId="26606"/>
          <ac:grpSpMkLst>
            <pc:docMk/>
            <pc:sldMk cId="2461855362" sldId="259"/>
            <ac:grpSpMk id="62" creationId="{23B58CC6-A99E-43AF-A467-256F19287FB8}"/>
          </ac:grpSpMkLst>
        </pc:grpChg>
        <pc:graphicFrameChg chg="add del">
          <ac:chgData name="JusTicE MaGiC" userId="371d8beac0543fad" providerId="LiveId" clId="{A4792CBA-1EC2-46BD-BFA5-69DD35E1FF3C}" dt="2023-06-01T20:44:48.264" v="577" actId="26606"/>
          <ac:graphicFrameMkLst>
            <pc:docMk/>
            <pc:sldMk cId="2461855362" sldId="259"/>
            <ac:graphicFrameMk id="5" creationId="{2BF38BCF-C88D-13FB-FDB2-AD0B3412C156}"/>
          </ac:graphicFrameMkLst>
        </pc:graphicFrameChg>
        <pc:graphicFrameChg chg="add del">
          <ac:chgData name="JusTicE MaGiC" userId="371d8beac0543fad" providerId="LiveId" clId="{A4792CBA-1EC2-46BD-BFA5-69DD35E1FF3C}" dt="2023-06-01T20:44:54.947" v="579" actId="26606"/>
          <ac:graphicFrameMkLst>
            <pc:docMk/>
            <pc:sldMk cId="2461855362" sldId="259"/>
            <ac:graphicFrameMk id="7" creationId="{95B44AEE-FAA3-D61B-AE4F-68D7EC7BA6A4}"/>
          </ac:graphicFrameMkLst>
        </pc:graphicFrameChg>
        <pc:graphicFrameChg chg="add del">
          <ac:chgData name="JusTicE MaGiC" userId="371d8beac0543fad" providerId="LiveId" clId="{A4792CBA-1EC2-46BD-BFA5-69DD35E1FF3C}" dt="2023-06-01T20:45:00.859" v="581" actId="26606"/>
          <ac:graphicFrameMkLst>
            <pc:docMk/>
            <pc:sldMk cId="2461855362" sldId="259"/>
            <ac:graphicFrameMk id="21" creationId="{9F13E60E-7894-8846-EF4F-799B6BF016FA}"/>
          </ac:graphicFrameMkLst>
        </pc:graphicFrameChg>
        <pc:graphicFrameChg chg="add del">
          <ac:chgData name="JusTicE MaGiC" userId="371d8beac0543fad" providerId="LiveId" clId="{A4792CBA-1EC2-46BD-BFA5-69DD35E1FF3C}" dt="2023-06-01T20:45:06.744" v="583" actId="26606"/>
          <ac:graphicFrameMkLst>
            <pc:docMk/>
            <pc:sldMk cId="2461855362" sldId="259"/>
            <ac:graphicFrameMk id="23" creationId="{2BF38BCF-C88D-13FB-FDB2-AD0B3412C156}"/>
          </ac:graphicFrameMkLst>
        </pc:graphicFrameChg>
        <pc:graphicFrameChg chg="add del mod modGraphic">
          <ac:chgData name="JusTicE MaGiC" userId="371d8beac0543fad" providerId="LiveId" clId="{A4792CBA-1EC2-46BD-BFA5-69DD35E1FF3C}" dt="2023-06-01T21:04:04.622" v="1235" actId="26606"/>
          <ac:graphicFrameMkLst>
            <pc:docMk/>
            <pc:sldMk cId="2461855362" sldId="259"/>
            <ac:graphicFrameMk id="29" creationId="{2C745180-7F85-556B-316C-D2892FC865DD}"/>
          </ac:graphicFrameMkLst>
        </pc:graphicFrameChg>
      </pc:sldChg>
      <pc:sldChg chg="addSp delSp modSp mod setBg setClrOvrMap delDesignElem">
        <pc:chgData name="JusTicE MaGiC" userId="371d8beac0543fad" providerId="LiveId" clId="{A4792CBA-1EC2-46BD-BFA5-69DD35E1FF3C}" dt="2023-06-01T21:09:31.786" v="1305" actId="404"/>
        <pc:sldMkLst>
          <pc:docMk/>
          <pc:sldMk cId="1296066004" sldId="260"/>
        </pc:sldMkLst>
        <pc:spChg chg="mod">
          <ac:chgData name="JusTicE MaGiC" userId="371d8beac0543fad" providerId="LiveId" clId="{A4792CBA-1EC2-46BD-BFA5-69DD35E1FF3C}" dt="2023-06-01T21:09:26.851" v="1301" actId="26606"/>
          <ac:spMkLst>
            <pc:docMk/>
            <pc:sldMk cId="1296066004" sldId="260"/>
            <ac:spMk id="2" creationId="{3A18675A-E610-7A10-18EC-59D28F6A8C6A}"/>
          </ac:spMkLst>
        </pc:spChg>
        <pc:spChg chg="add del mod">
          <ac:chgData name="JusTicE MaGiC" userId="371d8beac0543fad" providerId="LiveId" clId="{A4792CBA-1EC2-46BD-BFA5-69DD35E1FF3C}" dt="2023-06-01T21:09:31.786" v="1305" actId="404"/>
          <ac:spMkLst>
            <pc:docMk/>
            <pc:sldMk cId="1296066004" sldId="260"/>
            <ac:spMk id="3" creationId="{7E289C34-B373-0C1F-A569-3890F80DCD57}"/>
          </ac:spMkLst>
        </pc:spChg>
        <pc:spChg chg="add del">
          <ac:chgData name="JusTicE MaGiC" userId="371d8beac0543fad" providerId="LiveId" clId="{A4792CBA-1EC2-46BD-BFA5-69DD35E1FF3C}" dt="2023-06-01T21:09:17.067" v="1299" actId="26606"/>
          <ac:spMkLst>
            <pc:docMk/>
            <pc:sldMk cId="1296066004" sldId="260"/>
            <ac:spMk id="7" creationId="{C5E6CFF1-2F42-4E10-9A97-F116F46F53FE}"/>
          </ac:spMkLst>
        </pc:spChg>
        <pc:spChg chg="add del">
          <ac:chgData name="JusTicE MaGiC" userId="371d8beac0543fad" providerId="LiveId" clId="{A4792CBA-1EC2-46BD-BFA5-69DD35E1FF3C}" dt="2023-06-01T20:46:45.324" v="609" actId="26606"/>
          <ac:spMkLst>
            <pc:docMk/>
            <pc:sldMk cId="1296066004" sldId="260"/>
            <ac:spMk id="9" creationId="{79BB35BC-D5C2-4C8B-A22A-A71E6191913B}"/>
          </ac:spMkLst>
        </pc:spChg>
        <pc:spChg chg="add del">
          <ac:chgData name="JusTicE MaGiC" userId="371d8beac0543fad" providerId="LiveId" clId="{A4792CBA-1EC2-46BD-BFA5-69DD35E1FF3C}" dt="2023-06-01T20:46:31.360" v="607" actId="26606"/>
          <ac:spMkLst>
            <pc:docMk/>
            <pc:sldMk cId="1296066004" sldId="260"/>
            <ac:spMk id="10" creationId="{B50AB553-2A96-4A92-96F2-93548E096954}"/>
          </ac:spMkLst>
        </pc:spChg>
        <pc:spChg chg="add del">
          <ac:chgData name="JusTicE MaGiC" userId="371d8beac0543fad" providerId="LiveId" clId="{A4792CBA-1EC2-46BD-BFA5-69DD35E1FF3C}" dt="2023-06-01T20:46:45.324" v="609" actId="26606"/>
          <ac:spMkLst>
            <pc:docMk/>
            <pc:sldMk cId="1296066004" sldId="260"/>
            <ac:spMk id="13" creationId="{7E289C34-B373-0C1F-A569-3890F80DCD57}"/>
          </ac:spMkLst>
        </pc:spChg>
        <pc:spChg chg="add del">
          <ac:chgData name="JusTicE MaGiC" userId="371d8beac0543fad" providerId="LiveId" clId="{A4792CBA-1EC2-46BD-BFA5-69DD35E1FF3C}" dt="2023-06-01T21:09:26.851" v="1301" actId="26606"/>
          <ac:spMkLst>
            <pc:docMk/>
            <pc:sldMk cId="1296066004" sldId="260"/>
            <ac:spMk id="14" creationId="{C4285719-470E-454C-AF62-8323075F1F5B}"/>
          </ac:spMkLst>
        </pc:spChg>
        <pc:spChg chg="add del">
          <ac:chgData name="JusTicE MaGiC" userId="371d8beac0543fad" providerId="LiveId" clId="{A4792CBA-1EC2-46BD-BFA5-69DD35E1FF3C}" dt="2023-06-01T20:48:03.287" v="625" actId="26606"/>
          <ac:spMkLst>
            <pc:docMk/>
            <pc:sldMk cId="1296066004" sldId="260"/>
            <ac:spMk id="16" creationId="{B50AB553-2A96-4A92-96F2-93548E096954}"/>
          </ac:spMkLst>
        </pc:spChg>
        <pc:spChg chg="add del">
          <ac:chgData name="JusTicE MaGiC" userId="371d8beac0543fad" providerId="LiveId" clId="{A4792CBA-1EC2-46BD-BFA5-69DD35E1FF3C}" dt="2023-06-01T21:09:26.851" v="1301" actId="26606"/>
          <ac:spMkLst>
            <pc:docMk/>
            <pc:sldMk cId="1296066004" sldId="260"/>
            <ac:spMk id="18" creationId="{CD9FE4EF-C4D8-49A0-B2FF-81D8DB7D8A24}"/>
          </ac:spMkLst>
        </pc:spChg>
        <pc:spChg chg="add del">
          <ac:chgData name="JusTicE MaGiC" userId="371d8beac0543fad" providerId="LiveId" clId="{A4792CBA-1EC2-46BD-BFA5-69DD35E1FF3C}" dt="2023-06-01T21:09:26.851" v="1301" actId="26606"/>
          <ac:spMkLst>
            <pc:docMk/>
            <pc:sldMk cId="1296066004" sldId="260"/>
            <ac:spMk id="19" creationId="{D2B78728-A580-49A7-84F9-6EF6F583ADE0}"/>
          </ac:spMkLst>
        </pc:spChg>
        <pc:spChg chg="add del">
          <ac:chgData name="JusTicE MaGiC" userId="371d8beac0543fad" providerId="LiveId" clId="{A4792CBA-1EC2-46BD-BFA5-69DD35E1FF3C}" dt="2023-06-01T21:09:26.851" v="1301" actId="26606"/>
          <ac:spMkLst>
            <pc:docMk/>
            <pc:sldMk cId="1296066004" sldId="260"/>
            <ac:spMk id="20" creationId="{4300840D-0A0B-4512-BACA-B439D5B9C57C}"/>
          </ac:spMkLst>
        </pc:spChg>
        <pc:spChg chg="add del">
          <ac:chgData name="JusTicE MaGiC" userId="371d8beac0543fad" providerId="LiveId" clId="{A4792CBA-1EC2-46BD-BFA5-69DD35E1FF3C}" dt="2023-06-01T21:09:26.851" v="1301" actId="26606"/>
          <ac:spMkLst>
            <pc:docMk/>
            <pc:sldMk cId="1296066004" sldId="260"/>
            <ac:spMk id="21" creationId="{38FAA1A1-D861-433F-88FA-1E9D6FD31D11}"/>
          </ac:spMkLst>
        </pc:spChg>
        <pc:spChg chg="add del">
          <ac:chgData name="JusTicE MaGiC" userId="371d8beac0543fad" providerId="LiveId" clId="{A4792CBA-1EC2-46BD-BFA5-69DD35E1FF3C}" dt="2023-06-01T20:47:23.427" v="612" actId="26606"/>
          <ac:spMkLst>
            <pc:docMk/>
            <pc:sldMk cId="1296066004" sldId="260"/>
            <ac:spMk id="22" creationId="{79BB35BC-D5C2-4C8B-A22A-A71E6191913B}"/>
          </ac:spMkLst>
        </pc:spChg>
        <pc:spChg chg="add del">
          <ac:chgData name="JusTicE MaGiC" userId="371d8beac0543fad" providerId="LiveId" clId="{A4792CBA-1EC2-46BD-BFA5-69DD35E1FF3C}" dt="2023-06-01T21:09:26.851" v="1301" actId="26606"/>
          <ac:spMkLst>
            <pc:docMk/>
            <pc:sldMk cId="1296066004" sldId="260"/>
            <ac:spMk id="23" creationId="{8D71EDA1-87BF-4D5D-AB79-F346FD19278A}"/>
          </ac:spMkLst>
        </pc:spChg>
        <pc:spChg chg="add del">
          <ac:chgData name="JusTicE MaGiC" userId="371d8beac0543fad" providerId="LiveId" clId="{A4792CBA-1EC2-46BD-BFA5-69DD35E1FF3C}" dt="2023-06-01T20:47:24.955" v="614" actId="26606"/>
          <ac:spMkLst>
            <pc:docMk/>
            <pc:sldMk cId="1296066004" sldId="260"/>
            <ac:spMk id="24" creationId="{79BB35BC-D5C2-4C8B-A22A-A71E6191913B}"/>
          </ac:spMkLst>
        </pc:spChg>
        <pc:spChg chg="add">
          <ac:chgData name="JusTicE MaGiC" userId="371d8beac0543fad" providerId="LiveId" clId="{A4792CBA-1EC2-46BD-BFA5-69DD35E1FF3C}" dt="2023-06-01T21:09:26.851" v="1301" actId="26606"/>
          <ac:spMkLst>
            <pc:docMk/>
            <pc:sldMk cId="1296066004" sldId="260"/>
            <ac:spMk id="25" creationId="{5112AC23-F046-4DC5-9B92-07CA6CC7C580}"/>
          </ac:spMkLst>
        </pc:spChg>
        <pc:spChg chg="add del">
          <ac:chgData name="JusTicE MaGiC" userId="371d8beac0543fad" providerId="LiveId" clId="{A4792CBA-1EC2-46BD-BFA5-69DD35E1FF3C}" dt="2023-06-01T20:47:27.513" v="616" actId="26606"/>
          <ac:spMkLst>
            <pc:docMk/>
            <pc:sldMk cId="1296066004" sldId="260"/>
            <ac:spMk id="26" creationId="{79BB35BC-D5C2-4C8B-A22A-A71E6191913B}"/>
          </ac:spMkLst>
        </pc:spChg>
        <pc:spChg chg="add">
          <ac:chgData name="JusTicE MaGiC" userId="371d8beac0543fad" providerId="LiveId" clId="{A4792CBA-1EC2-46BD-BFA5-69DD35E1FF3C}" dt="2023-06-01T21:09:26.851" v="1301" actId="26606"/>
          <ac:spMkLst>
            <pc:docMk/>
            <pc:sldMk cId="1296066004" sldId="260"/>
            <ac:spMk id="27" creationId="{175AAFE7-143D-45AC-B616-09521E0F5597}"/>
          </ac:spMkLst>
        </pc:spChg>
        <pc:spChg chg="add del">
          <ac:chgData name="JusTicE MaGiC" userId="371d8beac0543fad" providerId="LiveId" clId="{A4792CBA-1EC2-46BD-BFA5-69DD35E1FF3C}" dt="2023-06-01T20:47:49.736" v="618" actId="26606"/>
          <ac:spMkLst>
            <pc:docMk/>
            <pc:sldMk cId="1296066004" sldId="260"/>
            <ac:spMk id="28" creationId="{79BB35BC-D5C2-4C8B-A22A-A71E6191913B}"/>
          </ac:spMkLst>
        </pc:spChg>
        <pc:spChg chg="add del">
          <ac:chgData name="JusTicE MaGiC" userId="371d8beac0543fad" providerId="LiveId" clId="{A4792CBA-1EC2-46BD-BFA5-69DD35E1FF3C}" dt="2023-06-01T20:47:55.054" v="620" actId="26606"/>
          <ac:spMkLst>
            <pc:docMk/>
            <pc:sldMk cId="1296066004" sldId="260"/>
            <ac:spMk id="30" creationId="{C5E6CFF1-2F42-4E10-9A97-F116F46F53FE}"/>
          </ac:spMkLst>
        </pc:spChg>
        <pc:spChg chg="add">
          <ac:chgData name="JusTicE MaGiC" userId="371d8beac0543fad" providerId="LiveId" clId="{A4792CBA-1EC2-46BD-BFA5-69DD35E1FF3C}" dt="2023-06-01T21:09:26.851" v="1301" actId="26606"/>
          <ac:spMkLst>
            <pc:docMk/>
            <pc:sldMk cId="1296066004" sldId="260"/>
            <ac:spMk id="32" creationId="{0BA5DB72-E109-4D37-B6DD-C328D539705B}"/>
          </ac:spMkLst>
        </pc:spChg>
        <pc:spChg chg="add del">
          <ac:chgData name="JusTicE MaGiC" userId="371d8beac0543fad" providerId="LiveId" clId="{A4792CBA-1EC2-46BD-BFA5-69DD35E1FF3C}" dt="2023-06-01T20:48:02.571" v="624" actId="26606"/>
          <ac:spMkLst>
            <pc:docMk/>
            <pc:sldMk cId="1296066004" sldId="260"/>
            <ac:spMk id="33" creationId="{79BB35BC-D5C2-4C8B-A22A-A71E6191913B}"/>
          </ac:spMkLst>
        </pc:spChg>
        <pc:spChg chg="add">
          <ac:chgData name="JusTicE MaGiC" userId="371d8beac0543fad" providerId="LiveId" clId="{A4792CBA-1EC2-46BD-BFA5-69DD35E1FF3C}" dt="2023-06-01T21:09:26.851" v="1301" actId="26606"/>
          <ac:spMkLst>
            <pc:docMk/>
            <pc:sldMk cId="1296066004" sldId="260"/>
            <ac:spMk id="42" creationId="{EB2D1A1F-B200-4444-AE01-EFC97AF7B51F}"/>
          </ac:spMkLst>
        </pc:spChg>
        <pc:spChg chg="add">
          <ac:chgData name="JusTicE MaGiC" userId="371d8beac0543fad" providerId="LiveId" clId="{A4792CBA-1EC2-46BD-BFA5-69DD35E1FF3C}" dt="2023-06-01T21:09:26.851" v="1301" actId="26606"/>
          <ac:spMkLst>
            <pc:docMk/>
            <pc:sldMk cId="1296066004" sldId="260"/>
            <ac:spMk id="56" creationId="{C8D9C5DD-B8B3-46A0-8FBC-EE462F96C4E5}"/>
          </ac:spMkLst>
        </pc:spChg>
        <pc:grpChg chg="add">
          <ac:chgData name="JusTicE MaGiC" userId="371d8beac0543fad" providerId="LiveId" clId="{A4792CBA-1EC2-46BD-BFA5-69DD35E1FF3C}" dt="2023-06-01T21:09:26.851" v="1301" actId="26606"/>
          <ac:grpSpMkLst>
            <pc:docMk/>
            <pc:sldMk cId="1296066004" sldId="260"/>
            <ac:grpSpMk id="34" creationId="{7C34EE77-74D1-42B4-801B-40B35A68C127}"/>
          </ac:grpSpMkLst>
        </pc:grpChg>
        <pc:grpChg chg="add">
          <ac:chgData name="JusTicE MaGiC" userId="371d8beac0543fad" providerId="LiveId" clId="{A4792CBA-1EC2-46BD-BFA5-69DD35E1FF3C}" dt="2023-06-01T21:09:26.851" v="1301" actId="26606"/>
          <ac:grpSpMkLst>
            <pc:docMk/>
            <pc:sldMk cId="1296066004" sldId="260"/>
            <ac:grpSpMk id="44" creationId="{70E4CB9D-2256-4786-8DDF-ADFBF3533745}"/>
          </ac:grpSpMkLst>
        </pc:grpChg>
        <pc:grpChg chg="add">
          <ac:chgData name="JusTicE MaGiC" userId="371d8beac0543fad" providerId="LiveId" clId="{A4792CBA-1EC2-46BD-BFA5-69DD35E1FF3C}" dt="2023-06-01T21:09:26.851" v="1301" actId="26606"/>
          <ac:grpSpMkLst>
            <pc:docMk/>
            <pc:sldMk cId="1296066004" sldId="260"/>
            <ac:grpSpMk id="50" creationId="{568E6F37-AE05-46BF-A77F-5505926E92C6}"/>
          </ac:grpSpMkLst>
        </pc:grpChg>
        <pc:graphicFrameChg chg="add del">
          <ac:chgData name="JusTicE MaGiC" userId="371d8beac0543fad" providerId="LiveId" clId="{A4792CBA-1EC2-46BD-BFA5-69DD35E1FF3C}" dt="2023-06-01T20:46:31.360" v="607" actId="26606"/>
          <ac:graphicFrameMkLst>
            <pc:docMk/>
            <pc:sldMk cId="1296066004" sldId="260"/>
            <ac:graphicFrameMk id="5" creationId="{7DC73546-AB79-281F-2AC7-A80F5F487E17}"/>
          </ac:graphicFrameMkLst>
        </pc:graphicFrameChg>
        <pc:graphicFrameChg chg="add del mod modGraphic">
          <ac:chgData name="JusTicE MaGiC" userId="371d8beac0543fad" providerId="LiveId" clId="{A4792CBA-1EC2-46BD-BFA5-69DD35E1FF3C}" dt="2023-06-01T20:48:03.287" v="625" actId="26606"/>
          <ac:graphicFrameMkLst>
            <pc:docMk/>
            <pc:sldMk cId="1296066004" sldId="260"/>
            <ac:graphicFrameMk id="17" creationId="{7DC73546-AB79-281F-2AC7-A80F5F487E17}"/>
          </ac:graphicFrameMkLst>
        </pc:graphicFrameChg>
        <pc:picChg chg="add del">
          <ac:chgData name="JusTicE MaGiC" userId="371d8beac0543fad" providerId="LiveId" clId="{A4792CBA-1EC2-46BD-BFA5-69DD35E1FF3C}" dt="2023-06-01T20:46:31.360" v="607" actId="26606"/>
          <ac:picMkLst>
            <pc:docMk/>
            <pc:sldMk cId="1296066004" sldId="260"/>
            <ac:picMk id="6" creationId="{612FB3D5-EC80-1A43-5828-0D4ED3DFBB6C}"/>
          </ac:picMkLst>
        </pc:picChg>
        <pc:picChg chg="add del mod ord">
          <ac:chgData name="JusTicE MaGiC" userId="371d8beac0543fad" providerId="LiveId" clId="{A4792CBA-1EC2-46BD-BFA5-69DD35E1FF3C}" dt="2023-06-01T21:09:20.860" v="1300" actId="478"/>
          <ac:picMkLst>
            <pc:docMk/>
            <pc:sldMk cId="1296066004" sldId="260"/>
            <ac:picMk id="8" creationId="{65CC2E6F-3B61-91E4-1E08-77EF9D3012BB}"/>
          </ac:picMkLst>
        </pc:picChg>
        <pc:picChg chg="add del">
          <ac:chgData name="JusTicE MaGiC" userId="371d8beac0543fad" providerId="LiveId" clId="{A4792CBA-1EC2-46BD-BFA5-69DD35E1FF3C}" dt="2023-06-01T20:46:45.324" v="609" actId="26606"/>
          <ac:picMkLst>
            <pc:docMk/>
            <pc:sldMk cId="1296066004" sldId="260"/>
            <ac:picMk id="12" creationId="{2C046714-587B-5F2D-74ED-638F3B3D3040}"/>
          </ac:picMkLst>
        </pc:picChg>
        <pc:picChg chg="add del mod ord">
          <ac:chgData name="JusTicE MaGiC" userId="371d8beac0543fad" providerId="LiveId" clId="{A4792CBA-1EC2-46BD-BFA5-69DD35E1FF3C}" dt="2023-06-01T20:48:03.287" v="625" actId="26606"/>
          <ac:picMkLst>
            <pc:docMk/>
            <pc:sldMk cId="1296066004" sldId="260"/>
            <ac:picMk id="15" creationId="{612FB3D5-EC80-1A43-5828-0D4ED3DFBB6C}"/>
          </ac:picMkLst>
        </pc:picChg>
        <pc:cxnChg chg="add del">
          <ac:chgData name="JusTicE MaGiC" userId="371d8beac0543fad" providerId="LiveId" clId="{A4792CBA-1EC2-46BD-BFA5-69DD35E1FF3C}" dt="2023-06-01T21:09:17.067" v="1299" actId="26606"/>
          <ac:cxnSpMkLst>
            <pc:docMk/>
            <pc:sldMk cId="1296066004" sldId="260"/>
            <ac:cxnSpMk id="11" creationId="{96A8629B-8289-498B-939B-1CA0C106182C}"/>
          </ac:cxnSpMkLst>
        </pc:cxnChg>
        <pc:cxnChg chg="add del">
          <ac:chgData name="JusTicE MaGiC" userId="371d8beac0543fad" providerId="LiveId" clId="{A4792CBA-1EC2-46BD-BFA5-69DD35E1FF3C}" dt="2023-06-01T20:47:55.054" v="620" actId="26606"/>
          <ac:cxnSpMkLst>
            <pc:docMk/>
            <pc:sldMk cId="1296066004" sldId="260"/>
            <ac:cxnSpMk id="31" creationId="{96A8629B-8289-498B-939B-1CA0C106182C}"/>
          </ac:cxnSpMkLst>
        </pc:cxnChg>
      </pc:sldChg>
      <pc:sldChg chg="addSp delSp modSp mod setBg modClrScheme setClrOvrMap delDesignElem chgLayout">
        <pc:chgData name="JusTicE MaGiC" userId="371d8beac0543fad" providerId="LiveId" clId="{A4792CBA-1EC2-46BD-BFA5-69DD35E1FF3C}" dt="2023-06-01T21:11:37.465" v="1328" actId="26606"/>
        <pc:sldMkLst>
          <pc:docMk/>
          <pc:sldMk cId="617012652" sldId="261"/>
        </pc:sldMkLst>
        <pc:spChg chg="mod ord">
          <ac:chgData name="JusTicE MaGiC" userId="371d8beac0543fad" providerId="LiveId" clId="{A4792CBA-1EC2-46BD-BFA5-69DD35E1FF3C}" dt="2023-06-01T21:11:37.465" v="1328" actId="26606"/>
          <ac:spMkLst>
            <pc:docMk/>
            <pc:sldMk cId="617012652" sldId="261"/>
            <ac:spMk id="2" creationId="{3D36EA48-6152-4C6C-1919-E3577428D68B}"/>
          </ac:spMkLst>
        </pc:spChg>
        <pc:spChg chg="mod ord">
          <ac:chgData name="JusTicE MaGiC" userId="371d8beac0543fad" providerId="LiveId" clId="{A4792CBA-1EC2-46BD-BFA5-69DD35E1FF3C}" dt="2023-06-01T21:11:37.465" v="1328" actId="26606"/>
          <ac:spMkLst>
            <pc:docMk/>
            <pc:sldMk cId="617012652" sldId="261"/>
            <ac:spMk id="3" creationId="{20651552-887E-6921-8E87-57A994EDFEFA}"/>
          </ac:spMkLst>
        </pc:spChg>
        <pc:spChg chg="add del">
          <ac:chgData name="JusTicE MaGiC" userId="371d8beac0543fad" providerId="LiveId" clId="{A4792CBA-1EC2-46BD-BFA5-69DD35E1FF3C}" dt="2023-06-01T21:11:37.465" v="1328" actId="26606"/>
          <ac:spMkLst>
            <pc:docMk/>
            <pc:sldMk cId="617012652" sldId="261"/>
            <ac:spMk id="6" creationId="{0671A8AE-40A1-4631-A6B8-581AFF065482}"/>
          </ac:spMkLst>
        </pc:spChg>
        <pc:spChg chg="add del">
          <ac:chgData name="JusTicE MaGiC" userId="371d8beac0543fad" providerId="LiveId" clId="{A4792CBA-1EC2-46BD-BFA5-69DD35E1FF3C}" dt="2023-06-01T21:11:37.465" v="1328" actId="26606"/>
          <ac:spMkLst>
            <pc:docMk/>
            <pc:sldMk cId="617012652" sldId="261"/>
            <ac:spMk id="7" creationId="{AB58EF07-17C2-48CF-ABB0-EEF1F17CB8F0}"/>
          </ac:spMkLst>
        </pc:spChg>
        <pc:spChg chg="add del">
          <ac:chgData name="JusTicE MaGiC" userId="371d8beac0543fad" providerId="LiveId" clId="{A4792CBA-1EC2-46BD-BFA5-69DD35E1FF3C}" dt="2023-06-01T20:55:26.527" v="1127" actId="26606"/>
          <ac:spMkLst>
            <pc:docMk/>
            <pc:sldMk cId="617012652" sldId="261"/>
            <ac:spMk id="9" creationId="{C5E6CFF1-2F42-4E10-9A97-F116F46F53FE}"/>
          </ac:spMkLst>
        </pc:spChg>
        <pc:spChg chg="add del">
          <ac:chgData name="JusTicE MaGiC" userId="371d8beac0543fad" providerId="LiveId" clId="{A4792CBA-1EC2-46BD-BFA5-69DD35E1FF3C}" dt="2023-06-01T21:11:37.465" v="1328" actId="26606"/>
          <ac:spMkLst>
            <pc:docMk/>
            <pc:sldMk cId="617012652" sldId="261"/>
            <ac:spMk id="13" creationId="{AF2F604E-43BE-4DC3-B983-E071523364F8}"/>
          </ac:spMkLst>
        </pc:spChg>
        <pc:spChg chg="add del">
          <ac:chgData name="JusTicE MaGiC" userId="371d8beac0543fad" providerId="LiveId" clId="{A4792CBA-1EC2-46BD-BFA5-69DD35E1FF3C}" dt="2023-06-01T21:11:37.465" v="1328" actId="26606"/>
          <ac:spMkLst>
            <pc:docMk/>
            <pc:sldMk cId="617012652" sldId="261"/>
            <ac:spMk id="15" creationId="{08C9B587-E65E-4B52-B37C-ABEBB6E87928}"/>
          </ac:spMkLst>
        </pc:spChg>
        <pc:spChg chg="add del">
          <ac:chgData name="JusTicE MaGiC" userId="371d8beac0543fad" providerId="LiveId" clId="{A4792CBA-1EC2-46BD-BFA5-69DD35E1FF3C}" dt="2023-06-01T21:11:37.465" v="1328" actId="26606"/>
          <ac:spMkLst>
            <pc:docMk/>
            <pc:sldMk cId="617012652" sldId="261"/>
            <ac:spMk id="20" creationId="{2F4D5922-434B-4829-B93E-02DC38A29519}"/>
          </ac:spMkLst>
        </pc:spChg>
        <pc:spChg chg="add del">
          <ac:chgData name="JusTicE MaGiC" userId="371d8beac0543fad" providerId="LiveId" clId="{A4792CBA-1EC2-46BD-BFA5-69DD35E1FF3C}" dt="2023-06-01T21:11:37.465" v="1328" actId="26606"/>
          <ac:spMkLst>
            <pc:docMk/>
            <pc:sldMk cId="617012652" sldId="261"/>
            <ac:spMk id="22" creationId="{F35FBA24-5C01-4635-A984-1DB6E340B052}"/>
          </ac:spMkLst>
        </pc:spChg>
        <pc:spChg chg="add del">
          <ac:chgData name="JusTicE MaGiC" userId="371d8beac0543fad" providerId="LiveId" clId="{A4792CBA-1EC2-46BD-BFA5-69DD35E1FF3C}" dt="2023-06-01T21:11:37.465" v="1328" actId="26606"/>
          <ac:spMkLst>
            <pc:docMk/>
            <pc:sldMk cId="617012652" sldId="261"/>
            <ac:spMk id="32" creationId="{5819102A-0400-4C1F-8614-973F5262EF56}"/>
          </ac:spMkLst>
        </pc:spChg>
        <pc:spChg chg="add del">
          <ac:chgData name="JusTicE MaGiC" userId="371d8beac0543fad" providerId="LiveId" clId="{A4792CBA-1EC2-46BD-BFA5-69DD35E1FF3C}" dt="2023-06-01T21:11:37.465" v="1328" actId="26606"/>
          <ac:spMkLst>
            <pc:docMk/>
            <pc:sldMk cId="617012652" sldId="261"/>
            <ac:spMk id="40" creationId="{CF1485CA-41D2-421F-B28D-15EF845D5FE6}"/>
          </ac:spMkLst>
        </pc:spChg>
        <pc:grpChg chg="add del">
          <ac:chgData name="JusTicE MaGiC" userId="371d8beac0543fad" providerId="LiveId" clId="{A4792CBA-1EC2-46BD-BFA5-69DD35E1FF3C}" dt="2023-06-01T21:11:37.465" v="1328" actId="26606"/>
          <ac:grpSpMkLst>
            <pc:docMk/>
            <pc:sldMk cId="617012652" sldId="261"/>
            <ac:grpSpMk id="24" creationId="{D89A5114-55F8-4976-BBE9-EB03D131439D}"/>
          </ac:grpSpMkLst>
        </pc:grpChg>
        <pc:grpChg chg="add del">
          <ac:chgData name="JusTicE MaGiC" userId="371d8beac0543fad" providerId="LiveId" clId="{A4792CBA-1EC2-46BD-BFA5-69DD35E1FF3C}" dt="2023-06-01T21:11:37.465" v="1328" actId="26606"/>
          <ac:grpSpMkLst>
            <pc:docMk/>
            <pc:sldMk cId="617012652" sldId="261"/>
            <ac:grpSpMk id="34" creationId="{EA8FBDFC-CF2A-4A9A-88B1-15D45D68BC88}"/>
          </ac:grpSpMkLst>
        </pc:grpChg>
        <pc:grpChg chg="add del">
          <ac:chgData name="JusTicE MaGiC" userId="371d8beac0543fad" providerId="LiveId" clId="{A4792CBA-1EC2-46BD-BFA5-69DD35E1FF3C}" dt="2023-06-01T21:11:37.465" v="1328" actId="26606"/>
          <ac:grpSpMkLst>
            <pc:docMk/>
            <pc:sldMk cId="617012652" sldId="261"/>
            <ac:grpSpMk id="42" creationId="{04ED96A1-E6CA-493F-8610-6B8B7A28E3EB}"/>
          </ac:grpSpMkLst>
        </pc:grpChg>
        <pc:grpChg chg="add del">
          <ac:chgData name="JusTicE MaGiC" userId="371d8beac0543fad" providerId="LiveId" clId="{A4792CBA-1EC2-46BD-BFA5-69DD35E1FF3C}" dt="2023-06-01T21:11:37.465" v="1328" actId="26606"/>
          <ac:grpSpMkLst>
            <pc:docMk/>
            <pc:sldMk cId="617012652" sldId="261"/>
            <ac:grpSpMk id="48" creationId="{8D2BC472-0671-410F-BA77-E46AA6210635}"/>
          </ac:grpSpMkLst>
        </pc:grpChg>
        <pc:picChg chg="add mod ord">
          <ac:chgData name="JusTicE MaGiC" userId="371d8beac0543fad" providerId="LiveId" clId="{A4792CBA-1EC2-46BD-BFA5-69DD35E1FF3C}" dt="2023-06-01T21:11:37.465" v="1328" actId="26606"/>
          <ac:picMkLst>
            <pc:docMk/>
            <pc:sldMk cId="617012652" sldId="261"/>
            <ac:picMk id="4" creationId="{1917738E-8F48-4D62-D772-2509C0947E35}"/>
          </ac:picMkLst>
        </pc:picChg>
        <pc:cxnChg chg="add del">
          <ac:chgData name="JusTicE MaGiC" userId="371d8beac0543fad" providerId="LiveId" clId="{A4792CBA-1EC2-46BD-BFA5-69DD35E1FF3C}" dt="2023-06-01T20:55:26.527" v="1127" actId="26606"/>
          <ac:cxnSpMkLst>
            <pc:docMk/>
            <pc:sldMk cId="617012652" sldId="261"/>
            <ac:cxnSpMk id="11" creationId="{96A8629B-8289-498B-939B-1CA0C106182C}"/>
          </ac:cxnSpMkLst>
        </pc:cxnChg>
      </pc:sldChg>
      <pc:sldChg chg="addSp delSp modSp mod setBg addAnim setClrOvrMap delDesignElem">
        <pc:chgData name="JusTicE MaGiC" userId="371d8beac0543fad" providerId="LiveId" clId="{A4792CBA-1EC2-46BD-BFA5-69DD35E1FF3C}" dt="2023-06-01T21:11:04.749" v="1318" actId="26606"/>
        <pc:sldMkLst>
          <pc:docMk/>
          <pc:sldMk cId="79241459" sldId="262"/>
        </pc:sldMkLst>
        <pc:spChg chg="mod">
          <ac:chgData name="JusTicE MaGiC" userId="371d8beac0543fad" providerId="LiveId" clId="{A4792CBA-1EC2-46BD-BFA5-69DD35E1FF3C}" dt="2023-06-01T21:11:04.729" v="1317" actId="26606"/>
          <ac:spMkLst>
            <pc:docMk/>
            <pc:sldMk cId="79241459" sldId="262"/>
            <ac:spMk id="2" creationId="{D3176810-7E59-257F-FBDB-4458F97F29EF}"/>
          </ac:spMkLst>
        </pc:spChg>
        <pc:spChg chg="mod ord">
          <ac:chgData name="JusTicE MaGiC" userId="371d8beac0543fad" providerId="LiveId" clId="{A4792CBA-1EC2-46BD-BFA5-69DD35E1FF3C}" dt="2023-06-01T21:11:04.749" v="1318" actId="26606"/>
          <ac:spMkLst>
            <pc:docMk/>
            <pc:sldMk cId="79241459" sldId="262"/>
            <ac:spMk id="3" creationId="{1B6CAF60-BD8C-846A-D223-84F74AD8B48E}"/>
          </ac:spMkLst>
        </pc:spChg>
        <pc:spChg chg="add del">
          <ac:chgData name="JusTicE MaGiC" userId="371d8beac0543fad" providerId="LiveId" clId="{A4792CBA-1EC2-46BD-BFA5-69DD35E1FF3C}" dt="2023-06-01T21:09:57.950" v="1310" actId="26606"/>
          <ac:spMkLst>
            <pc:docMk/>
            <pc:sldMk cId="79241459" sldId="262"/>
            <ac:spMk id="9" creationId="{C5E6CFF1-2F42-4E10-9A97-F116F46F53FE}"/>
          </ac:spMkLst>
        </pc:spChg>
        <pc:spChg chg="add del">
          <ac:chgData name="JusTicE MaGiC" userId="371d8beac0543fad" providerId="LiveId" clId="{A4792CBA-1EC2-46BD-BFA5-69DD35E1FF3C}" dt="2023-06-01T21:09:47.695" v="1307" actId="26606"/>
          <ac:spMkLst>
            <pc:docMk/>
            <pc:sldMk cId="79241459" sldId="262"/>
            <ac:spMk id="16" creationId="{9AA72BD9-2C5A-4EDC-931F-5AA08EACA0F3}"/>
          </ac:spMkLst>
        </pc:spChg>
        <pc:spChg chg="add del">
          <ac:chgData name="JusTicE MaGiC" userId="371d8beac0543fad" providerId="LiveId" clId="{A4792CBA-1EC2-46BD-BFA5-69DD35E1FF3C}" dt="2023-06-01T21:09:47.695" v="1307" actId="26606"/>
          <ac:spMkLst>
            <pc:docMk/>
            <pc:sldMk cId="79241459" sldId="262"/>
            <ac:spMk id="18" creationId="{DD3981AC-7B61-4947-BCF3-F7AA7FA385B9}"/>
          </ac:spMkLst>
        </pc:spChg>
        <pc:spChg chg="add del">
          <ac:chgData name="JusTicE MaGiC" userId="371d8beac0543fad" providerId="LiveId" clId="{A4792CBA-1EC2-46BD-BFA5-69DD35E1FF3C}" dt="2023-06-01T21:09:47.695" v="1307" actId="26606"/>
          <ac:spMkLst>
            <pc:docMk/>
            <pc:sldMk cId="79241459" sldId="262"/>
            <ac:spMk id="20" creationId="{55D4142C-5077-457F-A6AD-3FECFDB39685}"/>
          </ac:spMkLst>
        </pc:spChg>
        <pc:spChg chg="add del">
          <ac:chgData name="JusTicE MaGiC" userId="371d8beac0543fad" providerId="LiveId" clId="{A4792CBA-1EC2-46BD-BFA5-69DD35E1FF3C}" dt="2023-06-01T21:09:47.695" v="1307" actId="26606"/>
          <ac:spMkLst>
            <pc:docMk/>
            <pc:sldMk cId="79241459" sldId="262"/>
            <ac:spMk id="22" creationId="{7A5F0580-5EE9-419F-96EE-B6529EF6E7D0}"/>
          </ac:spMkLst>
        </pc:spChg>
        <pc:spChg chg="add del">
          <ac:chgData name="JusTicE MaGiC" userId="371d8beac0543fad" providerId="LiveId" clId="{A4792CBA-1EC2-46BD-BFA5-69DD35E1FF3C}" dt="2023-06-01T21:09:57.912" v="1309" actId="26606"/>
          <ac:spMkLst>
            <pc:docMk/>
            <pc:sldMk cId="79241459" sldId="262"/>
            <ac:spMk id="27" creationId="{3DC28794-3B89-462C-BE95-927A51D7D219}"/>
          </ac:spMkLst>
        </pc:spChg>
        <pc:spChg chg="add del">
          <ac:chgData name="JusTicE MaGiC" userId="371d8beac0543fad" providerId="LiveId" clId="{A4792CBA-1EC2-46BD-BFA5-69DD35E1FF3C}" dt="2023-06-01T21:09:57.912" v="1309" actId="26606"/>
          <ac:spMkLst>
            <pc:docMk/>
            <pc:sldMk cId="79241459" sldId="262"/>
            <ac:spMk id="28" creationId="{59E7F326-090A-45F0-9F6C-D98AF5160A77}"/>
          </ac:spMkLst>
        </pc:spChg>
        <pc:spChg chg="add del">
          <ac:chgData name="JusTicE MaGiC" userId="371d8beac0543fad" providerId="LiveId" clId="{A4792CBA-1EC2-46BD-BFA5-69DD35E1FF3C}" dt="2023-06-01T21:09:57.912" v="1309" actId="26606"/>
          <ac:spMkLst>
            <pc:docMk/>
            <pc:sldMk cId="79241459" sldId="262"/>
            <ac:spMk id="29" creationId="{8BF1BF76-D9C8-49D3-9A7F-D43C497C3A82}"/>
          </ac:spMkLst>
        </pc:spChg>
        <pc:spChg chg="add del">
          <ac:chgData name="JusTicE MaGiC" userId="371d8beac0543fad" providerId="LiveId" clId="{A4792CBA-1EC2-46BD-BFA5-69DD35E1FF3C}" dt="2023-06-01T21:09:57.912" v="1309" actId="26606"/>
          <ac:spMkLst>
            <pc:docMk/>
            <pc:sldMk cId="79241459" sldId="262"/>
            <ac:spMk id="30" creationId="{DF20FE9C-08B6-451E-BEDA-401A81BD4F2F}"/>
          </ac:spMkLst>
        </pc:spChg>
        <pc:spChg chg="add del">
          <ac:chgData name="JusTicE MaGiC" userId="371d8beac0543fad" providerId="LiveId" clId="{A4792CBA-1EC2-46BD-BFA5-69DD35E1FF3C}" dt="2023-06-01T21:11:04.749" v="1318" actId="26606"/>
          <ac:spMkLst>
            <pc:docMk/>
            <pc:sldMk cId="79241459" sldId="262"/>
            <ac:spMk id="36" creationId="{096F20E2-F42F-4B71-8BC5-478533FE166C}"/>
          </ac:spMkLst>
        </pc:spChg>
        <pc:spChg chg="add del">
          <ac:chgData name="JusTicE MaGiC" userId="371d8beac0543fad" providerId="LiveId" clId="{A4792CBA-1EC2-46BD-BFA5-69DD35E1FF3C}" dt="2023-06-01T21:11:04.749" v="1318" actId="26606"/>
          <ac:spMkLst>
            <pc:docMk/>
            <pc:sldMk cId="79241459" sldId="262"/>
            <ac:spMk id="49" creationId="{55006F82-50D2-401C-BE85-FFEA1C1963DC}"/>
          </ac:spMkLst>
        </pc:spChg>
        <pc:spChg chg="add del">
          <ac:chgData name="JusTicE MaGiC" userId="371d8beac0543fad" providerId="LiveId" clId="{A4792CBA-1EC2-46BD-BFA5-69DD35E1FF3C}" dt="2023-06-01T21:11:04.749" v="1318" actId="26606"/>
          <ac:spMkLst>
            <pc:docMk/>
            <pc:sldMk cId="79241459" sldId="262"/>
            <ac:spMk id="50" creationId="{32034F32-09B4-47B4-B550-1F1CE3D538CB}"/>
          </ac:spMkLst>
        </pc:spChg>
        <pc:spChg chg="add del">
          <ac:chgData name="JusTicE MaGiC" userId="371d8beac0543fad" providerId="LiveId" clId="{A4792CBA-1EC2-46BD-BFA5-69DD35E1FF3C}" dt="2023-06-01T21:11:04.749" v="1318" actId="26606"/>
          <ac:spMkLst>
            <pc:docMk/>
            <pc:sldMk cId="79241459" sldId="262"/>
            <ac:spMk id="58" creationId="{4FCECCE4-3046-4A76-B4C0-767A6251C6EA}"/>
          </ac:spMkLst>
        </pc:spChg>
        <pc:spChg chg="add del">
          <ac:chgData name="JusTicE MaGiC" userId="371d8beac0543fad" providerId="LiveId" clId="{A4792CBA-1EC2-46BD-BFA5-69DD35E1FF3C}" dt="2023-06-01T21:11:04.729" v="1317" actId="26606"/>
          <ac:spMkLst>
            <pc:docMk/>
            <pc:sldMk cId="79241459" sldId="262"/>
            <ac:spMk id="67" creationId="{F13C74B1-5B17-4795-BED0-7140497B445A}"/>
          </ac:spMkLst>
        </pc:spChg>
        <pc:spChg chg="add del">
          <ac:chgData name="JusTicE MaGiC" userId="371d8beac0543fad" providerId="LiveId" clId="{A4792CBA-1EC2-46BD-BFA5-69DD35E1FF3C}" dt="2023-06-01T21:11:04.729" v="1317" actId="26606"/>
          <ac:spMkLst>
            <pc:docMk/>
            <pc:sldMk cId="79241459" sldId="262"/>
            <ac:spMk id="69" creationId="{D4974D33-8DC5-464E-8C6D-BE58F0669C17}"/>
          </ac:spMkLst>
        </pc:spChg>
        <pc:spChg chg="add">
          <ac:chgData name="JusTicE MaGiC" userId="371d8beac0543fad" providerId="LiveId" clId="{A4792CBA-1EC2-46BD-BFA5-69DD35E1FF3C}" dt="2023-06-01T21:11:04.749" v="1318" actId="26606"/>
          <ac:spMkLst>
            <pc:docMk/>
            <pc:sldMk cId="79241459" sldId="262"/>
            <ac:spMk id="78" creationId="{55006F82-50D2-401C-BE85-FFEA1C1963DC}"/>
          </ac:spMkLst>
        </pc:spChg>
        <pc:spChg chg="add">
          <ac:chgData name="JusTicE MaGiC" userId="371d8beac0543fad" providerId="LiveId" clId="{A4792CBA-1EC2-46BD-BFA5-69DD35E1FF3C}" dt="2023-06-01T21:11:04.749" v="1318" actId="26606"/>
          <ac:spMkLst>
            <pc:docMk/>
            <pc:sldMk cId="79241459" sldId="262"/>
            <ac:spMk id="79" creationId="{4FCECCE4-3046-4A76-B4C0-767A6251C6EA}"/>
          </ac:spMkLst>
        </pc:spChg>
        <pc:spChg chg="add">
          <ac:chgData name="JusTicE MaGiC" userId="371d8beac0543fad" providerId="LiveId" clId="{A4792CBA-1EC2-46BD-BFA5-69DD35E1FF3C}" dt="2023-06-01T21:11:04.749" v="1318" actId="26606"/>
          <ac:spMkLst>
            <pc:docMk/>
            <pc:sldMk cId="79241459" sldId="262"/>
            <ac:spMk id="80" creationId="{32034F32-09B4-47B4-B550-1F1CE3D538CB}"/>
          </ac:spMkLst>
        </pc:spChg>
        <pc:spChg chg="add">
          <ac:chgData name="JusTicE MaGiC" userId="371d8beac0543fad" providerId="LiveId" clId="{A4792CBA-1EC2-46BD-BFA5-69DD35E1FF3C}" dt="2023-06-01T21:11:04.749" v="1318" actId="26606"/>
          <ac:spMkLst>
            <pc:docMk/>
            <pc:sldMk cId="79241459" sldId="262"/>
            <ac:spMk id="87" creationId="{096F20E2-F42F-4B71-8BC5-478533FE166C}"/>
          </ac:spMkLst>
        </pc:spChg>
        <pc:grpChg chg="add del">
          <ac:chgData name="JusTicE MaGiC" userId="371d8beac0543fad" providerId="LiveId" clId="{A4792CBA-1EC2-46BD-BFA5-69DD35E1FF3C}" dt="2023-06-01T21:09:57.912" v="1309" actId="26606"/>
          <ac:grpSpMkLst>
            <pc:docMk/>
            <pc:sldMk cId="79241459" sldId="262"/>
            <ac:grpSpMk id="31" creationId="{A1725E28-0B8D-4475-B982-E917DD914AD2}"/>
          </ac:grpSpMkLst>
        </pc:grpChg>
        <pc:grpChg chg="add del">
          <ac:chgData name="JusTicE MaGiC" userId="371d8beac0543fad" providerId="LiveId" clId="{A4792CBA-1EC2-46BD-BFA5-69DD35E1FF3C}" dt="2023-06-01T21:09:57.912" v="1309" actId="26606"/>
          <ac:grpSpMkLst>
            <pc:docMk/>
            <pc:sldMk cId="79241459" sldId="262"/>
            <ac:grpSpMk id="32" creationId="{80864D66-4BEF-4628-B9DC-C382A4BC26FB}"/>
          </ac:grpSpMkLst>
        </pc:grpChg>
        <pc:grpChg chg="add del">
          <ac:chgData name="JusTicE MaGiC" userId="371d8beac0543fad" providerId="LiveId" clId="{A4792CBA-1EC2-46BD-BFA5-69DD35E1FF3C}" dt="2023-06-01T21:09:57.912" v="1309" actId="26606"/>
          <ac:grpSpMkLst>
            <pc:docMk/>
            <pc:sldMk cId="79241459" sldId="262"/>
            <ac:grpSpMk id="38" creationId="{F67C7EE6-E29C-4D84-B2C6-7B20A0FDAF23}"/>
          </ac:grpSpMkLst>
        </pc:grpChg>
        <pc:grpChg chg="add del">
          <ac:chgData name="JusTicE MaGiC" userId="371d8beac0543fad" providerId="LiveId" clId="{A4792CBA-1EC2-46BD-BFA5-69DD35E1FF3C}" dt="2023-06-01T21:11:04.749" v="1318" actId="26606"/>
          <ac:grpSpMkLst>
            <pc:docMk/>
            <pc:sldMk cId="79241459" sldId="262"/>
            <ac:grpSpMk id="44" creationId="{2A2A379C-12FD-4404-BDF2-B7EFF0593BCC}"/>
          </ac:grpSpMkLst>
        </pc:grpChg>
        <pc:grpChg chg="add del">
          <ac:chgData name="JusTicE MaGiC" userId="371d8beac0543fad" providerId="LiveId" clId="{A4792CBA-1EC2-46BD-BFA5-69DD35E1FF3C}" dt="2023-06-01T21:11:04.749" v="1318" actId="26606"/>
          <ac:grpSpMkLst>
            <pc:docMk/>
            <pc:sldMk cId="79241459" sldId="262"/>
            <ac:grpSpMk id="51" creationId="{F559A513-84FC-4F08-805E-C51CE7F540D4}"/>
          </ac:grpSpMkLst>
        </pc:grpChg>
        <pc:grpChg chg="add del">
          <ac:chgData name="JusTicE MaGiC" userId="371d8beac0543fad" providerId="LiveId" clId="{A4792CBA-1EC2-46BD-BFA5-69DD35E1FF3C}" dt="2023-06-01T21:11:04.749" v="1318" actId="26606"/>
          <ac:grpSpMkLst>
            <pc:docMk/>
            <pc:sldMk cId="79241459" sldId="262"/>
            <ac:grpSpMk id="59" creationId="{D6F309B0-04E5-4883-9605-1364452C68CF}"/>
          </ac:grpSpMkLst>
        </pc:grpChg>
        <pc:grpChg chg="add del">
          <ac:chgData name="JusTicE MaGiC" userId="371d8beac0543fad" providerId="LiveId" clId="{A4792CBA-1EC2-46BD-BFA5-69DD35E1FF3C}" dt="2023-06-01T21:11:04.749" v="1318" actId="26606"/>
          <ac:grpSpMkLst>
            <pc:docMk/>
            <pc:sldMk cId="79241459" sldId="262"/>
            <ac:grpSpMk id="62"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71" creationId="{F559A513-84FC-4F08-805E-C51CE7F540D4}"/>
          </ac:grpSpMkLst>
        </pc:grpChg>
        <pc:grpChg chg="add">
          <ac:chgData name="JusTicE MaGiC" userId="371d8beac0543fad" providerId="LiveId" clId="{A4792CBA-1EC2-46BD-BFA5-69DD35E1FF3C}" dt="2023-06-01T21:11:04.749" v="1318" actId="26606"/>
          <ac:grpSpMkLst>
            <pc:docMk/>
            <pc:sldMk cId="79241459" sldId="262"/>
            <ac:grpSpMk id="81" creationId="{D6F309B0-04E5-4883-9605-1364452C68CF}"/>
          </ac:grpSpMkLst>
        </pc:grpChg>
        <pc:grpChg chg="add">
          <ac:chgData name="JusTicE MaGiC" userId="371d8beac0543fad" providerId="LiveId" clId="{A4792CBA-1EC2-46BD-BFA5-69DD35E1FF3C}" dt="2023-06-01T21:11:04.749" v="1318" actId="26606"/>
          <ac:grpSpMkLst>
            <pc:docMk/>
            <pc:sldMk cId="79241459" sldId="262"/>
            <ac:grpSpMk id="89"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95" creationId="{2A2A379C-12FD-4404-BDF2-B7EFF0593BCC}"/>
          </ac:grpSpMkLst>
        </pc:grpChg>
        <pc:picChg chg="add mod">
          <ac:chgData name="JusTicE MaGiC" userId="371d8beac0543fad" providerId="LiveId" clId="{A4792CBA-1EC2-46BD-BFA5-69DD35E1FF3C}" dt="2023-06-01T21:11:04.749" v="1318" actId="26606"/>
          <ac:picMkLst>
            <pc:docMk/>
            <pc:sldMk cId="79241459" sldId="262"/>
            <ac:picMk id="4" creationId="{19228821-A3F7-7DA7-3728-6722958160D7}"/>
          </ac:picMkLst>
        </pc:picChg>
        <pc:picChg chg="add del mod ord">
          <ac:chgData name="JusTicE MaGiC" userId="371d8beac0543fad" providerId="LiveId" clId="{A4792CBA-1EC2-46BD-BFA5-69DD35E1FF3C}" dt="2023-06-01T21:10:05.321" v="1312" actId="478"/>
          <ac:picMkLst>
            <pc:docMk/>
            <pc:sldMk cId="79241459" sldId="262"/>
            <ac:picMk id="5" creationId="{A3B7111D-6EB6-4B8B-ED54-F255E53B6408}"/>
          </ac:picMkLst>
        </pc:picChg>
        <pc:cxnChg chg="add del">
          <ac:chgData name="JusTicE MaGiC" userId="371d8beac0543fad" providerId="LiveId" clId="{A4792CBA-1EC2-46BD-BFA5-69DD35E1FF3C}" dt="2023-06-01T21:09:57.950" v="1310" actId="26606"/>
          <ac:cxnSpMkLst>
            <pc:docMk/>
            <pc:sldMk cId="79241459" sldId="262"/>
            <ac:cxnSpMk id="11" creationId="{96A8629B-8289-498B-939B-1CA0C106182C}"/>
          </ac:cxnSpMkLst>
        </pc:cxnChg>
      </pc:sldChg>
      <pc:sldChg chg="addSp delSp modSp mod setBg setClrOvrMap delDesignElem">
        <pc:chgData name="JusTicE MaGiC" userId="371d8beac0543fad" providerId="LiveId" clId="{A4792CBA-1EC2-46BD-BFA5-69DD35E1FF3C}" dt="2023-06-01T21:11:37.083" v="1327" actId="26606"/>
        <pc:sldMkLst>
          <pc:docMk/>
          <pc:sldMk cId="1780244692" sldId="263"/>
        </pc:sldMkLst>
        <pc:spChg chg="mod">
          <ac:chgData name="JusTicE MaGiC" userId="371d8beac0543fad" providerId="LiveId" clId="{A4792CBA-1EC2-46BD-BFA5-69DD35E1FF3C}" dt="2023-06-01T21:11:37.083" v="1327" actId="26606"/>
          <ac:spMkLst>
            <pc:docMk/>
            <pc:sldMk cId="1780244692" sldId="263"/>
            <ac:spMk id="2" creationId="{1B97EDD6-DCEA-96F5-63DF-B9442BFE5C42}"/>
          </ac:spMkLst>
        </pc:spChg>
        <pc:spChg chg="add del mod">
          <ac:chgData name="JusTicE MaGiC" userId="371d8beac0543fad" providerId="LiveId" clId="{A4792CBA-1EC2-46BD-BFA5-69DD35E1FF3C}" dt="2023-06-01T21:11:37.083" v="1327" actId="26606"/>
          <ac:spMkLst>
            <pc:docMk/>
            <pc:sldMk cId="1780244692" sldId="263"/>
            <ac:spMk id="3" creationId="{CE5F64EF-5BCA-6BE5-F237-3CD46B607722}"/>
          </ac:spMkLst>
        </pc:spChg>
        <pc:spChg chg="add del">
          <ac:chgData name="JusTicE MaGiC" userId="371d8beac0543fad" providerId="LiveId" clId="{A4792CBA-1EC2-46BD-BFA5-69DD35E1FF3C}" dt="2023-06-01T20:58:25.643" v="1181" actId="26606"/>
          <ac:spMkLst>
            <pc:docMk/>
            <pc:sldMk cId="1780244692" sldId="263"/>
            <ac:spMk id="6" creationId="{AE2B703B-46F9-481A-A605-82E2A828C4FA}"/>
          </ac:spMkLst>
        </pc:spChg>
        <pc:spChg chg="add del">
          <ac:chgData name="JusTicE MaGiC" userId="371d8beac0543fad" providerId="LiveId" clId="{A4792CBA-1EC2-46BD-BFA5-69DD35E1FF3C}" dt="2023-06-01T20:58:25.643" v="1181" actId="26606"/>
          <ac:spMkLst>
            <pc:docMk/>
            <pc:sldMk cId="1780244692" sldId="263"/>
            <ac:spMk id="8" creationId="{F13BE4D7-0C3D-4906-B230-A1C5B4665CCF}"/>
          </ac:spMkLst>
        </pc:spChg>
        <pc:spChg chg="add del">
          <ac:chgData name="JusTicE MaGiC" userId="371d8beac0543fad" providerId="LiveId" clId="{A4792CBA-1EC2-46BD-BFA5-69DD35E1FF3C}" dt="2023-06-01T20:56:30.956" v="1152" actId="26606"/>
          <ac:spMkLst>
            <pc:docMk/>
            <pc:sldMk cId="1780244692" sldId="263"/>
            <ac:spMk id="9" creationId="{C5E6CFF1-2F42-4E10-9A97-F116F46F53FE}"/>
          </ac:spMkLst>
        </pc:spChg>
        <pc:spChg chg="add del">
          <ac:chgData name="JusTicE MaGiC" userId="371d8beac0543fad" providerId="LiveId" clId="{A4792CBA-1EC2-46BD-BFA5-69DD35E1FF3C}" dt="2023-06-01T20:56:42.881" v="1158" actId="26606"/>
          <ac:spMkLst>
            <pc:docMk/>
            <pc:sldMk cId="1780244692" sldId="263"/>
            <ac:spMk id="12" creationId="{5D7F64A8-D625-4F61-A290-B499BB62ACFF}"/>
          </ac:spMkLst>
        </pc:spChg>
        <pc:spChg chg="add del">
          <ac:chgData name="JusTicE MaGiC" userId="371d8beac0543fad" providerId="LiveId" clId="{A4792CBA-1EC2-46BD-BFA5-69DD35E1FF3C}" dt="2023-06-01T20:56:33.962" v="1154" actId="26606"/>
          <ac:spMkLst>
            <pc:docMk/>
            <pc:sldMk cId="1780244692" sldId="263"/>
            <ac:spMk id="13" creationId="{AE2B703B-46F9-481A-A605-82E2A828C4FA}"/>
          </ac:spMkLst>
        </pc:spChg>
        <pc:spChg chg="add del">
          <ac:chgData name="JusTicE MaGiC" userId="371d8beac0543fad" providerId="LiveId" clId="{A4792CBA-1EC2-46BD-BFA5-69DD35E1FF3C}" dt="2023-06-01T20:56:33.962" v="1154" actId="26606"/>
          <ac:spMkLst>
            <pc:docMk/>
            <pc:sldMk cId="1780244692" sldId="263"/>
            <ac:spMk id="14" creationId="{F13BE4D7-0C3D-4906-B230-A1C5B4665CCF}"/>
          </ac:spMkLst>
        </pc:spChg>
        <pc:spChg chg="add del">
          <ac:chgData name="JusTicE MaGiC" userId="371d8beac0543fad" providerId="LiveId" clId="{A4792CBA-1EC2-46BD-BFA5-69DD35E1FF3C}" dt="2023-06-01T20:58:23.887" v="1177" actId="26606"/>
          <ac:spMkLst>
            <pc:docMk/>
            <pc:sldMk cId="1780244692" sldId="263"/>
            <ac:spMk id="16" creationId="{9228552E-C8B1-4A80-8448-0787CE0FC704}"/>
          </ac:spMkLst>
        </pc:spChg>
        <pc:spChg chg="add del">
          <ac:chgData name="JusTicE MaGiC" userId="371d8beac0543fad" providerId="LiveId" clId="{A4792CBA-1EC2-46BD-BFA5-69DD35E1FF3C}" dt="2023-06-01T20:56:37.580" v="1156" actId="26606"/>
          <ac:spMkLst>
            <pc:docMk/>
            <pc:sldMk cId="1780244692" sldId="263"/>
            <ac:spMk id="17" creationId="{FC8D5885-2804-4D3C-BE31-902E4D3279B0}"/>
          </ac:spMkLst>
        </pc:spChg>
        <pc:spChg chg="add del">
          <ac:chgData name="JusTicE MaGiC" userId="371d8beac0543fad" providerId="LiveId" clId="{A4792CBA-1EC2-46BD-BFA5-69DD35E1FF3C}" dt="2023-06-01T20:56:37.580" v="1156" actId="26606"/>
          <ac:spMkLst>
            <pc:docMk/>
            <pc:sldMk cId="1780244692" sldId="263"/>
            <ac:spMk id="18" creationId="{3EAF38DC-B069-4F74-89ED-92C7579C3D26}"/>
          </ac:spMkLst>
        </pc:spChg>
        <pc:spChg chg="add del">
          <ac:chgData name="JusTicE MaGiC" userId="371d8beac0543fad" providerId="LiveId" clId="{A4792CBA-1EC2-46BD-BFA5-69DD35E1FF3C}" dt="2023-06-01T20:56:37.580" v="1156" actId="26606"/>
          <ac:spMkLst>
            <pc:docMk/>
            <pc:sldMk cId="1780244692" sldId="263"/>
            <ac:spMk id="20" creationId="{83549E37-C86B-4401-90BD-D8BF83859F14}"/>
          </ac:spMkLst>
        </pc:spChg>
        <pc:spChg chg="add del">
          <ac:chgData name="JusTicE MaGiC" userId="371d8beac0543fad" providerId="LiveId" clId="{A4792CBA-1EC2-46BD-BFA5-69DD35E1FF3C}" dt="2023-06-01T20:56:37.580" v="1156" actId="26606"/>
          <ac:spMkLst>
            <pc:docMk/>
            <pc:sldMk cId="1780244692" sldId="263"/>
            <ac:spMk id="21" creationId="{8A17784E-76D8-4521-A77D-0D2EBB923004}"/>
          </ac:spMkLst>
        </pc:spChg>
        <pc:spChg chg="add del">
          <ac:chgData name="JusTicE MaGiC" userId="371d8beac0543fad" providerId="LiveId" clId="{A4792CBA-1EC2-46BD-BFA5-69DD35E1FF3C}" dt="2023-06-01T20:56:37.580" v="1156" actId="26606"/>
          <ac:spMkLst>
            <pc:docMk/>
            <pc:sldMk cId="1780244692" sldId="263"/>
            <ac:spMk id="22" creationId="{7A0CBFF4-EA32-4FE2-BA6B-8F3A6E6ED144}"/>
          </ac:spMkLst>
        </pc:spChg>
        <pc:spChg chg="add del">
          <ac:chgData name="JusTicE MaGiC" userId="371d8beac0543fad" providerId="LiveId" clId="{A4792CBA-1EC2-46BD-BFA5-69DD35E1FF3C}" dt="2023-06-01T20:56:37.580" v="1156" actId="26606"/>
          <ac:spMkLst>
            <pc:docMk/>
            <pc:sldMk cId="1780244692" sldId="263"/>
            <ac:spMk id="23" creationId="{CE5F64EF-5BCA-6BE5-F237-3CD46B607722}"/>
          </ac:spMkLst>
        </pc:spChg>
        <pc:spChg chg="add del">
          <ac:chgData name="JusTicE MaGiC" userId="371d8beac0543fad" providerId="LiveId" clId="{A4792CBA-1EC2-46BD-BFA5-69DD35E1FF3C}" dt="2023-06-01T20:56:42.881" v="1158" actId="26606"/>
          <ac:spMkLst>
            <pc:docMk/>
            <pc:sldMk cId="1780244692" sldId="263"/>
            <ac:spMk id="25" creationId="{CE5F64EF-5BCA-6BE5-F237-3CD46B607722}"/>
          </ac:spMkLst>
        </pc:spChg>
        <pc:spChg chg="add del">
          <ac:chgData name="JusTicE MaGiC" userId="371d8beac0543fad" providerId="LiveId" clId="{A4792CBA-1EC2-46BD-BFA5-69DD35E1FF3C}" dt="2023-06-01T20:56:49.766" v="1160" actId="26606"/>
          <ac:spMkLst>
            <pc:docMk/>
            <pc:sldMk cId="1780244692" sldId="263"/>
            <ac:spMk id="28" creationId="{BACC6370-2D7E-4714-9D71-7542949D7D5D}"/>
          </ac:spMkLst>
        </pc:spChg>
        <pc:spChg chg="add del">
          <ac:chgData name="JusTicE MaGiC" userId="371d8beac0543fad" providerId="LiveId" clId="{A4792CBA-1EC2-46BD-BFA5-69DD35E1FF3C}" dt="2023-06-01T20:56:49.766" v="1160" actId="26606"/>
          <ac:spMkLst>
            <pc:docMk/>
            <pc:sldMk cId="1780244692" sldId="263"/>
            <ac:spMk id="29" creationId="{F68B3F68-107C-434F-AA38-110D5EA91B85}"/>
          </ac:spMkLst>
        </pc:spChg>
        <pc:spChg chg="add del">
          <ac:chgData name="JusTicE MaGiC" userId="371d8beac0543fad" providerId="LiveId" clId="{A4792CBA-1EC2-46BD-BFA5-69DD35E1FF3C}" dt="2023-06-01T20:56:49.766" v="1160" actId="26606"/>
          <ac:spMkLst>
            <pc:docMk/>
            <pc:sldMk cId="1780244692" sldId="263"/>
            <ac:spMk id="30" creationId="{AAD0DBB9-1A4B-4391-81D4-CB19F9AB918A}"/>
          </ac:spMkLst>
        </pc:spChg>
        <pc:spChg chg="add del">
          <ac:chgData name="JusTicE MaGiC" userId="371d8beac0543fad" providerId="LiveId" clId="{A4792CBA-1EC2-46BD-BFA5-69DD35E1FF3C}" dt="2023-06-01T20:56:49.766" v="1160" actId="26606"/>
          <ac:spMkLst>
            <pc:docMk/>
            <pc:sldMk cId="1780244692" sldId="263"/>
            <ac:spMk id="31" creationId="{063BBA22-50EA-4C4D-BE05-F1CE4E63AA56}"/>
          </ac:spMkLst>
        </pc:spChg>
        <pc:spChg chg="add del">
          <ac:chgData name="JusTicE MaGiC" userId="371d8beac0543fad" providerId="LiveId" clId="{A4792CBA-1EC2-46BD-BFA5-69DD35E1FF3C}" dt="2023-06-01T21:11:37.083" v="1327" actId="26606"/>
          <ac:spMkLst>
            <pc:docMk/>
            <pc:sldMk cId="1780244692" sldId="263"/>
            <ac:spMk id="33" creationId="{C5E6CFF1-2F42-4E10-9A97-F116F46F53FE}"/>
          </ac:spMkLst>
        </pc:spChg>
        <pc:spChg chg="add del">
          <ac:chgData name="JusTicE MaGiC" userId="371d8beac0543fad" providerId="LiveId" clId="{A4792CBA-1EC2-46BD-BFA5-69DD35E1FF3C}" dt="2023-06-01T21:11:23.426" v="1321" actId="26606"/>
          <ac:spMkLst>
            <pc:docMk/>
            <pc:sldMk cId="1780244692" sldId="263"/>
            <ac:spMk id="40" creationId="{D7A453D2-15D8-4403-815F-291FA16340D9}"/>
          </ac:spMkLst>
        </pc:spChg>
        <pc:spChg chg="add del">
          <ac:chgData name="JusTicE MaGiC" userId="371d8beac0543fad" providerId="LiveId" clId="{A4792CBA-1EC2-46BD-BFA5-69DD35E1FF3C}" dt="2023-06-01T21:11:23.426" v="1321" actId="26606"/>
          <ac:spMkLst>
            <pc:docMk/>
            <pc:sldMk cId="1780244692" sldId="263"/>
            <ac:spMk id="42" creationId="{8161EA6B-09CA-445B-AB0D-8DF76FA92DEF}"/>
          </ac:spMkLst>
        </pc:spChg>
        <pc:spChg chg="add del">
          <ac:chgData name="JusTicE MaGiC" userId="371d8beac0543fad" providerId="LiveId" clId="{A4792CBA-1EC2-46BD-BFA5-69DD35E1FF3C}" dt="2023-06-01T21:11:23.426" v="1321" actId="26606"/>
          <ac:spMkLst>
            <pc:docMk/>
            <pc:sldMk cId="1780244692" sldId="263"/>
            <ac:spMk id="52" creationId="{B8114C98-A349-4111-A123-E8EAB86ABE30}"/>
          </ac:spMkLst>
        </pc:spChg>
        <pc:spChg chg="add del">
          <ac:chgData name="JusTicE MaGiC" userId="371d8beac0543fad" providerId="LiveId" clId="{A4792CBA-1EC2-46BD-BFA5-69DD35E1FF3C}" dt="2023-06-01T21:11:23.426" v="1321" actId="26606"/>
          <ac:spMkLst>
            <pc:docMk/>
            <pc:sldMk cId="1780244692" sldId="263"/>
            <ac:spMk id="60" creationId="{E2D3D3F2-ABBB-4453-B1C5-1BEBF7E4DD56}"/>
          </ac:spMkLst>
        </pc:spChg>
        <pc:spChg chg="add del">
          <ac:chgData name="JusTicE MaGiC" userId="371d8beac0543fad" providerId="LiveId" clId="{A4792CBA-1EC2-46BD-BFA5-69DD35E1FF3C}" dt="2023-06-01T21:11:24.989" v="1323" actId="26606"/>
          <ac:spMkLst>
            <pc:docMk/>
            <pc:sldMk cId="1780244692" sldId="263"/>
            <ac:spMk id="74" creationId="{5A0118C5-4F8D-4CF4-BADD-53FEACC6C42A}"/>
          </ac:spMkLst>
        </pc:spChg>
        <pc:spChg chg="add del">
          <ac:chgData name="JusTicE MaGiC" userId="371d8beac0543fad" providerId="LiveId" clId="{A4792CBA-1EC2-46BD-BFA5-69DD35E1FF3C}" dt="2023-06-01T21:11:24.989" v="1323" actId="26606"/>
          <ac:spMkLst>
            <pc:docMk/>
            <pc:sldMk cId="1780244692" sldId="263"/>
            <ac:spMk id="75" creationId="{F98F79A4-A6C7-4101-B1E9-27E05CB7CFA0}"/>
          </ac:spMkLst>
        </pc:spChg>
        <pc:spChg chg="add del">
          <ac:chgData name="JusTicE MaGiC" userId="371d8beac0543fad" providerId="LiveId" clId="{A4792CBA-1EC2-46BD-BFA5-69DD35E1FF3C}" dt="2023-06-01T21:11:24.989" v="1323" actId="26606"/>
          <ac:spMkLst>
            <pc:docMk/>
            <pc:sldMk cId="1780244692" sldId="263"/>
            <ac:spMk id="76" creationId="{79AFCB35-9C04-4524-A0B1-57FF6865D013}"/>
          </ac:spMkLst>
        </pc:spChg>
        <pc:spChg chg="add del">
          <ac:chgData name="JusTicE MaGiC" userId="371d8beac0543fad" providerId="LiveId" clId="{A4792CBA-1EC2-46BD-BFA5-69DD35E1FF3C}" dt="2023-06-01T21:11:24.989" v="1323" actId="26606"/>
          <ac:spMkLst>
            <pc:docMk/>
            <pc:sldMk cId="1780244692" sldId="263"/>
            <ac:spMk id="77" creationId="{D11AD2AD-0BA0-4DD3-8EEA-84686A0E718C}"/>
          </ac:spMkLst>
        </pc:spChg>
        <pc:spChg chg="add del">
          <ac:chgData name="JusTicE MaGiC" userId="371d8beac0543fad" providerId="LiveId" clId="{A4792CBA-1EC2-46BD-BFA5-69DD35E1FF3C}" dt="2023-06-01T21:11:24.989" v="1323" actId="26606"/>
          <ac:spMkLst>
            <pc:docMk/>
            <pc:sldMk cId="1780244692" sldId="263"/>
            <ac:spMk id="78" creationId="{83C8019B-3985-409B-9B87-494B974EE9A2}"/>
          </ac:spMkLst>
        </pc:spChg>
        <pc:spChg chg="add del">
          <ac:chgData name="JusTicE MaGiC" userId="371d8beac0543fad" providerId="LiveId" clId="{A4792CBA-1EC2-46BD-BFA5-69DD35E1FF3C}" dt="2023-06-01T21:11:24.989" v="1323" actId="26606"/>
          <ac:spMkLst>
            <pc:docMk/>
            <pc:sldMk cId="1780244692" sldId="263"/>
            <ac:spMk id="79" creationId="{9E5C5460-229E-46C8-A712-CC317985420F}"/>
          </ac:spMkLst>
        </pc:spChg>
        <pc:spChg chg="add del">
          <ac:chgData name="JusTicE MaGiC" userId="371d8beac0543fad" providerId="LiveId" clId="{A4792CBA-1EC2-46BD-BFA5-69DD35E1FF3C}" dt="2023-06-01T21:11:24.989" v="1323" actId="26606"/>
          <ac:spMkLst>
            <pc:docMk/>
            <pc:sldMk cId="1780244692" sldId="263"/>
            <ac:spMk id="80" creationId="{B85A4DB3-61AA-49A1-85A9-B3397CD519AB}"/>
          </ac:spMkLst>
        </pc:spChg>
        <pc:spChg chg="add del">
          <ac:chgData name="JusTicE MaGiC" userId="371d8beac0543fad" providerId="LiveId" clId="{A4792CBA-1EC2-46BD-BFA5-69DD35E1FF3C}" dt="2023-06-01T21:11:26.900" v="1325" actId="26606"/>
          <ac:spMkLst>
            <pc:docMk/>
            <pc:sldMk cId="1780244692" sldId="263"/>
            <ac:spMk id="83" creationId="{3DC28794-3B89-462C-BE95-927A51D7D219}"/>
          </ac:spMkLst>
        </pc:spChg>
        <pc:spChg chg="add del">
          <ac:chgData name="JusTicE MaGiC" userId="371d8beac0543fad" providerId="LiveId" clId="{A4792CBA-1EC2-46BD-BFA5-69DD35E1FF3C}" dt="2023-06-01T21:11:26.900" v="1325" actId="26606"/>
          <ac:spMkLst>
            <pc:docMk/>
            <pc:sldMk cId="1780244692" sldId="263"/>
            <ac:spMk id="84" creationId="{8BF1BF76-D9C8-49D3-9A7F-D43C497C3A82}"/>
          </ac:spMkLst>
        </pc:spChg>
        <pc:spChg chg="add del">
          <ac:chgData name="JusTicE MaGiC" userId="371d8beac0543fad" providerId="LiveId" clId="{A4792CBA-1EC2-46BD-BFA5-69DD35E1FF3C}" dt="2023-06-01T21:11:26.900" v="1325" actId="26606"/>
          <ac:spMkLst>
            <pc:docMk/>
            <pc:sldMk cId="1780244692" sldId="263"/>
            <ac:spMk id="86" creationId="{59E7F326-090A-45F0-9F6C-D98AF5160A77}"/>
          </ac:spMkLst>
        </pc:spChg>
        <pc:spChg chg="add del">
          <ac:chgData name="JusTicE MaGiC" userId="371d8beac0543fad" providerId="LiveId" clId="{A4792CBA-1EC2-46BD-BFA5-69DD35E1FF3C}" dt="2023-06-01T21:11:26.900" v="1325" actId="26606"/>
          <ac:spMkLst>
            <pc:docMk/>
            <pc:sldMk cId="1780244692" sldId="263"/>
            <ac:spMk id="87" creationId="{DF20FE9C-08B6-451E-BEDA-401A81BD4F2F}"/>
          </ac:spMkLst>
        </pc:spChg>
        <pc:spChg chg="add del">
          <ac:chgData name="JusTicE MaGiC" userId="371d8beac0543fad" providerId="LiveId" clId="{A4792CBA-1EC2-46BD-BFA5-69DD35E1FF3C}" dt="2023-06-01T21:11:37.083" v="1327" actId="26606"/>
          <ac:spMkLst>
            <pc:docMk/>
            <pc:sldMk cId="1780244692" sldId="263"/>
            <ac:spMk id="95" creationId="{04812C46-200A-4DEB-A05E-3ED6C68C2387}"/>
          </ac:spMkLst>
        </pc:spChg>
        <pc:spChg chg="add del">
          <ac:chgData name="JusTicE MaGiC" userId="371d8beac0543fad" providerId="LiveId" clId="{A4792CBA-1EC2-46BD-BFA5-69DD35E1FF3C}" dt="2023-06-01T21:11:37.083" v="1327" actId="26606"/>
          <ac:spMkLst>
            <pc:docMk/>
            <pc:sldMk cId="1780244692" sldId="263"/>
            <ac:spMk id="96" creationId="{D1EA859B-E555-4109-94F3-6700E046E008}"/>
          </ac:spMkLst>
        </pc:spChg>
        <pc:grpChg chg="add del">
          <ac:chgData name="JusTicE MaGiC" userId="371d8beac0543fad" providerId="LiveId" clId="{A4792CBA-1EC2-46BD-BFA5-69DD35E1FF3C}" dt="2023-06-01T21:11:23.426" v="1321" actId="26606"/>
          <ac:grpSpMkLst>
            <pc:docMk/>
            <pc:sldMk cId="1780244692" sldId="263"/>
            <ac:grpSpMk id="44" creationId="{B352BBB9-69A8-405C-9209-A9FE217AEDC4}"/>
          </ac:grpSpMkLst>
        </pc:grpChg>
        <pc:grpChg chg="add del">
          <ac:chgData name="JusTicE MaGiC" userId="371d8beac0543fad" providerId="LiveId" clId="{A4792CBA-1EC2-46BD-BFA5-69DD35E1FF3C}" dt="2023-06-01T21:11:23.426" v="1321" actId="26606"/>
          <ac:grpSpMkLst>
            <pc:docMk/>
            <pc:sldMk cId="1780244692" sldId="263"/>
            <ac:grpSpMk id="54" creationId="{670FB431-AE18-414D-92F4-1D12D1991152}"/>
          </ac:grpSpMkLst>
        </pc:grpChg>
        <pc:grpChg chg="add del">
          <ac:chgData name="JusTicE MaGiC" userId="371d8beac0543fad" providerId="LiveId" clId="{A4792CBA-1EC2-46BD-BFA5-69DD35E1FF3C}" dt="2023-06-01T21:11:23.426" v="1321" actId="26606"/>
          <ac:grpSpMkLst>
            <pc:docMk/>
            <pc:sldMk cId="1780244692" sldId="263"/>
            <ac:grpSpMk id="62" creationId="{8214E4A5-A0D2-42C4-8D14-D2A7E495F041}"/>
          </ac:grpSpMkLst>
        </pc:grpChg>
        <pc:grpChg chg="add del">
          <ac:chgData name="JusTicE MaGiC" userId="371d8beac0543fad" providerId="LiveId" clId="{A4792CBA-1EC2-46BD-BFA5-69DD35E1FF3C}" dt="2023-06-01T21:11:23.426" v="1321" actId="26606"/>
          <ac:grpSpMkLst>
            <pc:docMk/>
            <pc:sldMk cId="1780244692" sldId="263"/>
            <ac:grpSpMk id="68" creationId="{AF19A774-30A5-488B-9BAF-629C6440294E}"/>
          </ac:grpSpMkLst>
        </pc:grpChg>
        <pc:grpChg chg="add del">
          <ac:chgData name="JusTicE MaGiC" userId="371d8beac0543fad" providerId="LiveId" clId="{A4792CBA-1EC2-46BD-BFA5-69DD35E1FF3C}" dt="2023-06-01T21:11:24.989" v="1323" actId="26606"/>
          <ac:grpSpMkLst>
            <pc:docMk/>
            <pc:sldMk cId="1780244692" sldId="263"/>
            <ac:grpSpMk id="81" creationId="{0C156BF8-7FF7-440F-BE2B-417DFFE8BFA5}"/>
          </ac:grpSpMkLst>
        </pc:grpChg>
        <pc:grpChg chg="add del">
          <ac:chgData name="JusTicE MaGiC" userId="371d8beac0543fad" providerId="LiveId" clId="{A4792CBA-1EC2-46BD-BFA5-69DD35E1FF3C}" dt="2023-06-01T21:11:26.900" v="1325" actId="26606"/>
          <ac:grpSpMkLst>
            <pc:docMk/>
            <pc:sldMk cId="1780244692" sldId="263"/>
            <ac:grpSpMk id="85" creationId="{A1725E28-0B8D-4475-B982-E917DD914AD2}"/>
          </ac:grpSpMkLst>
        </pc:grpChg>
        <pc:grpChg chg="add del">
          <ac:chgData name="JusTicE MaGiC" userId="371d8beac0543fad" providerId="LiveId" clId="{A4792CBA-1EC2-46BD-BFA5-69DD35E1FF3C}" dt="2023-06-01T21:11:26.900" v="1325" actId="26606"/>
          <ac:grpSpMkLst>
            <pc:docMk/>
            <pc:sldMk cId="1780244692" sldId="263"/>
            <ac:grpSpMk id="88" creationId="{80864D66-4BEF-4628-B9DC-C382A4BC26FB}"/>
          </ac:grpSpMkLst>
        </pc:grpChg>
        <pc:grpChg chg="add del">
          <ac:chgData name="JusTicE MaGiC" userId="371d8beac0543fad" providerId="LiveId" clId="{A4792CBA-1EC2-46BD-BFA5-69DD35E1FF3C}" dt="2023-06-01T21:11:26.900" v="1325" actId="26606"/>
          <ac:grpSpMkLst>
            <pc:docMk/>
            <pc:sldMk cId="1780244692" sldId="263"/>
            <ac:grpSpMk id="93" creationId="{F67C7EE6-E29C-4D84-B2C6-7B20A0FDAF23}"/>
          </ac:grpSpMkLst>
        </pc:grpChg>
        <pc:graphicFrameChg chg="add del mod modGraphic">
          <ac:chgData name="JusTicE MaGiC" userId="371d8beac0543fad" providerId="LiveId" clId="{A4792CBA-1EC2-46BD-BFA5-69DD35E1FF3C}" dt="2023-06-01T20:58:25.643" v="1181" actId="26606"/>
          <ac:graphicFrameMkLst>
            <pc:docMk/>
            <pc:sldMk cId="1780244692" sldId="263"/>
            <ac:graphicFrameMk id="10" creationId="{ED180F32-37CF-5947-5E22-207E52C80763}"/>
          </ac:graphicFrameMkLst>
        </pc:graphicFrameChg>
        <pc:graphicFrameChg chg="add del">
          <ac:chgData name="JusTicE MaGiC" userId="371d8beac0543fad" providerId="LiveId" clId="{A4792CBA-1EC2-46BD-BFA5-69DD35E1FF3C}" dt="2023-06-01T20:56:33.962" v="1154" actId="26606"/>
          <ac:graphicFrameMkLst>
            <pc:docMk/>
            <pc:sldMk cId="1780244692" sldId="263"/>
            <ac:graphicFrameMk id="15" creationId="{5E2B4C6A-C52A-FBC4-5280-7E3EE40B1090}"/>
          </ac:graphicFrameMkLst>
        </pc:graphicFrameChg>
        <pc:graphicFrameChg chg="add del">
          <ac:chgData name="JusTicE MaGiC" userId="371d8beac0543fad" providerId="LiveId" clId="{A4792CBA-1EC2-46BD-BFA5-69DD35E1FF3C}" dt="2023-06-01T20:56:49.766" v="1160" actId="26606"/>
          <ac:graphicFrameMkLst>
            <pc:docMk/>
            <pc:sldMk cId="1780244692" sldId="263"/>
            <ac:graphicFrameMk id="32" creationId="{AA56A9D3-686A-BF20-A47D-D420983080B0}"/>
          </ac:graphicFrameMkLst>
        </pc:graphicFrameChg>
        <pc:picChg chg="add del">
          <ac:chgData name="JusTicE MaGiC" userId="371d8beac0543fad" providerId="LiveId" clId="{A4792CBA-1EC2-46BD-BFA5-69DD35E1FF3C}" dt="2023-06-01T20:56:30.956" v="1152" actId="26606"/>
          <ac:picMkLst>
            <pc:docMk/>
            <pc:sldMk cId="1780244692" sldId="263"/>
            <ac:picMk id="5" creationId="{E2F64BF0-66ED-7DE4-F4C5-3B50034F254E}"/>
          </ac:picMkLst>
        </pc:picChg>
        <pc:picChg chg="add del">
          <ac:chgData name="JusTicE MaGiC" userId="371d8beac0543fad" providerId="LiveId" clId="{A4792CBA-1EC2-46BD-BFA5-69DD35E1FF3C}" dt="2023-06-01T20:56:42.881" v="1158" actId="26606"/>
          <ac:picMkLst>
            <pc:docMk/>
            <pc:sldMk cId="1780244692" sldId="263"/>
            <ac:picMk id="7" creationId="{C20ABE20-57DD-B9DE-82DB-C97F039E2469}"/>
          </ac:picMkLst>
        </pc:picChg>
        <pc:picChg chg="add del">
          <ac:chgData name="JusTicE MaGiC" userId="371d8beac0543fad" providerId="LiveId" clId="{A4792CBA-1EC2-46BD-BFA5-69DD35E1FF3C}" dt="2023-06-01T20:56:37.580" v="1156" actId="26606"/>
          <ac:picMkLst>
            <pc:docMk/>
            <pc:sldMk cId="1780244692" sldId="263"/>
            <ac:picMk id="19" creationId="{39DD6015-CCEB-54F0-1AB7-BFCBF00D1B62}"/>
          </ac:picMkLst>
        </pc:picChg>
        <pc:picChg chg="add del">
          <ac:chgData name="JusTicE MaGiC" userId="371d8beac0543fad" providerId="LiveId" clId="{A4792CBA-1EC2-46BD-BFA5-69DD35E1FF3C}" dt="2023-06-01T20:58:23.887" v="1177" actId="26606"/>
          <ac:picMkLst>
            <pc:docMk/>
            <pc:sldMk cId="1780244692" sldId="263"/>
            <ac:picMk id="24" creationId="{A3AF25ED-46A4-51DA-FA13-031EF2B7C41D}"/>
          </ac:picMkLst>
        </pc:picChg>
        <pc:picChg chg="add del">
          <ac:chgData name="JusTicE MaGiC" userId="371d8beac0543fad" providerId="LiveId" clId="{A4792CBA-1EC2-46BD-BFA5-69DD35E1FF3C}" dt="2023-06-01T20:56:42.881" v="1158" actId="26606"/>
          <ac:picMkLst>
            <pc:docMk/>
            <pc:sldMk cId="1780244692" sldId="263"/>
            <ac:picMk id="26" creationId="{F2D763F8-53BF-46EC-B7AB-756009C08607}"/>
          </ac:picMkLst>
        </pc:picChg>
        <pc:picChg chg="add del">
          <ac:chgData name="JusTicE MaGiC" userId="371d8beac0543fad" providerId="LiveId" clId="{A4792CBA-1EC2-46BD-BFA5-69DD35E1FF3C}" dt="2023-06-01T20:58:57.584" v="1183" actId="26606"/>
          <ac:picMkLst>
            <pc:docMk/>
            <pc:sldMk cId="1780244692" sldId="263"/>
            <ac:picMk id="27" creationId="{A082AF89-9AD5-BB12-3760-5577D358ADB8}"/>
          </ac:picMkLst>
        </pc:picChg>
        <pc:picChg chg="add mod ord">
          <ac:chgData name="JusTicE MaGiC" userId="371d8beac0543fad" providerId="LiveId" clId="{A4792CBA-1EC2-46BD-BFA5-69DD35E1FF3C}" dt="2023-06-01T21:11:37.083" v="1327" actId="26606"/>
          <ac:picMkLst>
            <pc:docMk/>
            <pc:sldMk cId="1780244692" sldId="263"/>
            <ac:picMk id="34" creationId="{82966754-DF41-013C-5912-5E23209E6691}"/>
          </ac:picMkLst>
        </pc:picChg>
        <pc:cxnChg chg="add del">
          <ac:chgData name="JusTicE MaGiC" userId="371d8beac0543fad" providerId="LiveId" clId="{A4792CBA-1EC2-46BD-BFA5-69DD35E1FF3C}" dt="2023-06-01T20:56:30.956" v="1152" actId="26606"/>
          <ac:cxnSpMkLst>
            <pc:docMk/>
            <pc:sldMk cId="1780244692" sldId="263"/>
            <ac:cxnSpMk id="11" creationId="{96A8629B-8289-498B-939B-1CA0C106182C}"/>
          </ac:cxnSpMkLst>
        </pc:cxnChg>
        <pc:cxnChg chg="add del">
          <ac:chgData name="JusTicE MaGiC" userId="371d8beac0543fad" providerId="LiveId" clId="{A4792CBA-1EC2-46BD-BFA5-69DD35E1FF3C}" dt="2023-06-01T21:11:37.083" v="1327" actId="26606"/>
          <ac:cxnSpMkLst>
            <pc:docMk/>
            <pc:sldMk cId="1780244692" sldId="263"/>
            <ac:cxnSpMk id="35" creationId="{96A8629B-8289-498B-939B-1CA0C106182C}"/>
          </ac:cxnSpMkLst>
        </pc:cxnChg>
      </pc:sldChg>
      <pc:sldChg chg="addSp delSp modSp mod setBg delDesignElem">
        <pc:chgData name="JusTicE MaGiC" userId="371d8beac0543fad" providerId="LiveId" clId="{A4792CBA-1EC2-46BD-BFA5-69DD35E1FF3C}" dt="2023-06-01T21:05:48.661" v="1267"/>
        <pc:sldMkLst>
          <pc:docMk/>
          <pc:sldMk cId="3864336753" sldId="264"/>
        </pc:sldMkLst>
        <pc:spChg chg="mod">
          <ac:chgData name="JusTicE MaGiC" userId="371d8beac0543fad" providerId="LiveId" clId="{A4792CBA-1EC2-46BD-BFA5-69DD35E1FF3C}" dt="2023-06-01T21:00:00.326" v="1189" actId="26606"/>
          <ac:spMkLst>
            <pc:docMk/>
            <pc:sldMk cId="3864336753" sldId="264"/>
            <ac:spMk id="2" creationId="{93A90614-ECBB-72A3-9877-FCBC657C65DF}"/>
          </ac:spMkLst>
        </pc:spChg>
        <pc:spChg chg="mod">
          <ac:chgData name="JusTicE MaGiC" userId="371d8beac0543fad" providerId="LiveId" clId="{A4792CBA-1EC2-46BD-BFA5-69DD35E1FF3C}" dt="2023-06-01T21:05:48.661" v="1267"/>
          <ac:spMkLst>
            <pc:docMk/>
            <pc:sldMk cId="3864336753" sldId="264"/>
            <ac:spMk id="3" creationId="{1630A1A6-72B6-8CAD-97D7-026DC33DB0C6}"/>
          </ac:spMkLst>
        </pc:spChg>
        <pc:spChg chg="add del">
          <ac:chgData name="JusTicE MaGiC" userId="371d8beac0543fad" providerId="LiveId" clId="{A4792CBA-1EC2-46BD-BFA5-69DD35E1FF3C}" dt="2023-06-01T20:59:59.619" v="1186" actId="26606"/>
          <ac:spMkLst>
            <pc:docMk/>
            <pc:sldMk cId="3864336753" sldId="264"/>
            <ac:spMk id="8" creationId="{5112AC23-F046-4DC5-9B92-07CA6CC7C580}"/>
          </ac:spMkLst>
        </pc:spChg>
        <pc:spChg chg="add del">
          <ac:chgData name="JusTicE MaGiC" userId="371d8beac0543fad" providerId="LiveId" clId="{A4792CBA-1EC2-46BD-BFA5-69DD35E1FF3C}" dt="2023-06-01T20:59:59.619" v="1186" actId="26606"/>
          <ac:spMkLst>
            <pc:docMk/>
            <pc:sldMk cId="3864336753" sldId="264"/>
            <ac:spMk id="10" creationId="{175AAFE7-143D-45AC-B616-09521E0F5597}"/>
          </ac:spMkLst>
        </pc:spChg>
        <pc:spChg chg="add del">
          <ac:chgData name="JusTicE MaGiC" userId="371d8beac0543fad" providerId="LiveId" clId="{A4792CBA-1EC2-46BD-BFA5-69DD35E1FF3C}" dt="2023-06-01T20:59:59.619" v="1186" actId="26606"/>
          <ac:spMkLst>
            <pc:docMk/>
            <pc:sldMk cId="3864336753" sldId="264"/>
            <ac:spMk id="12" creationId="{0BA5DB72-E109-4D37-B6DD-C328D539705B}"/>
          </ac:spMkLst>
        </pc:spChg>
        <pc:spChg chg="add del">
          <ac:chgData name="JusTicE MaGiC" userId="371d8beac0543fad" providerId="LiveId" clId="{A4792CBA-1EC2-46BD-BFA5-69DD35E1FF3C}" dt="2023-06-01T20:59:59.619" v="1186" actId="26606"/>
          <ac:spMkLst>
            <pc:docMk/>
            <pc:sldMk cId="3864336753" sldId="264"/>
            <ac:spMk id="22" creationId="{EB2D1A1F-B200-4444-AE01-EFC97AF7B51F}"/>
          </ac:spMkLst>
        </pc:spChg>
        <pc:spChg chg="add del">
          <ac:chgData name="JusTicE MaGiC" userId="371d8beac0543fad" providerId="LiveId" clId="{A4792CBA-1EC2-46BD-BFA5-69DD35E1FF3C}" dt="2023-06-01T20:59:59.619" v="1186" actId="26606"/>
          <ac:spMkLst>
            <pc:docMk/>
            <pc:sldMk cId="3864336753" sldId="264"/>
            <ac:spMk id="36" creationId="{C8D9C5DD-B8B3-46A0-8FBC-EE462F96C4E5}"/>
          </ac:spMkLst>
        </pc:spChg>
        <pc:spChg chg="add del">
          <ac:chgData name="JusTicE MaGiC" userId="371d8beac0543fad" providerId="LiveId" clId="{A4792CBA-1EC2-46BD-BFA5-69DD35E1FF3C}" dt="2023-06-01T21:00:00.309" v="1188" actId="26606"/>
          <ac:spMkLst>
            <pc:docMk/>
            <pc:sldMk cId="3864336753" sldId="264"/>
            <ac:spMk id="38" creationId="{5A0118C5-4F8D-4CF4-BADD-53FEACC6C42A}"/>
          </ac:spMkLst>
        </pc:spChg>
        <pc:spChg chg="add del">
          <ac:chgData name="JusTicE MaGiC" userId="371d8beac0543fad" providerId="LiveId" clId="{A4792CBA-1EC2-46BD-BFA5-69DD35E1FF3C}" dt="2023-06-01T21:00:00.309" v="1188" actId="26606"/>
          <ac:spMkLst>
            <pc:docMk/>
            <pc:sldMk cId="3864336753" sldId="264"/>
            <ac:spMk id="39" creationId="{55C61911-45B2-48BF-AC7A-1EB579B42CBB}"/>
          </ac:spMkLst>
        </pc:spChg>
        <pc:spChg chg="add del">
          <ac:chgData name="JusTicE MaGiC" userId="371d8beac0543fad" providerId="LiveId" clId="{A4792CBA-1EC2-46BD-BFA5-69DD35E1FF3C}" dt="2023-06-01T21:00:00.309" v="1188" actId="26606"/>
          <ac:spMkLst>
            <pc:docMk/>
            <pc:sldMk cId="3864336753" sldId="264"/>
            <ac:spMk id="40" creationId="{2DE4D4CE-6DAE-4A05-BE5B-6BCE3F4EC79B}"/>
          </ac:spMkLst>
        </pc:spChg>
        <pc:spChg chg="add del">
          <ac:chgData name="JusTicE MaGiC" userId="371d8beac0543fad" providerId="LiveId" clId="{A4792CBA-1EC2-46BD-BFA5-69DD35E1FF3C}" dt="2023-06-01T21:00:00.309" v="1188" actId="26606"/>
          <ac:spMkLst>
            <pc:docMk/>
            <pc:sldMk cId="3864336753" sldId="264"/>
            <ac:spMk id="44" creationId="{10C23D31-5B0A-4956-A59F-A24F57D2A959}"/>
          </ac:spMkLst>
        </pc:spChg>
        <pc:spChg chg="add del">
          <ac:chgData name="JusTicE MaGiC" userId="371d8beac0543fad" providerId="LiveId" clId="{A4792CBA-1EC2-46BD-BFA5-69DD35E1FF3C}" dt="2023-06-01T21:00:00.309" v="1188" actId="26606"/>
          <ac:spMkLst>
            <pc:docMk/>
            <pc:sldMk cId="3864336753" sldId="264"/>
            <ac:spMk id="45" creationId="{F4C6FC6E-4AAF-4628-B7E5-85DF9D323B6F}"/>
          </ac:spMkLst>
        </pc:spChg>
        <pc:spChg chg="add del">
          <ac:chgData name="JusTicE MaGiC" userId="371d8beac0543fad" providerId="LiveId" clId="{A4792CBA-1EC2-46BD-BFA5-69DD35E1FF3C}" dt="2023-06-01T21:05:48.661" v="1267"/>
          <ac:spMkLst>
            <pc:docMk/>
            <pc:sldMk cId="3864336753" sldId="264"/>
            <ac:spMk id="49" creationId="{5112AC23-F046-4DC5-9B92-07CA6CC7C580}"/>
          </ac:spMkLst>
        </pc:spChg>
        <pc:spChg chg="add del">
          <ac:chgData name="JusTicE MaGiC" userId="371d8beac0543fad" providerId="LiveId" clId="{A4792CBA-1EC2-46BD-BFA5-69DD35E1FF3C}" dt="2023-06-01T21:05:48.661" v="1267"/>
          <ac:spMkLst>
            <pc:docMk/>
            <pc:sldMk cId="3864336753" sldId="264"/>
            <ac:spMk id="50" creationId="{175AAFE7-143D-45AC-B616-09521E0F5597}"/>
          </ac:spMkLst>
        </pc:spChg>
        <pc:spChg chg="add del">
          <ac:chgData name="JusTicE MaGiC" userId="371d8beac0543fad" providerId="LiveId" clId="{A4792CBA-1EC2-46BD-BFA5-69DD35E1FF3C}" dt="2023-06-01T21:05:48.661" v="1267"/>
          <ac:spMkLst>
            <pc:docMk/>
            <pc:sldMk cId="3864336753" sldId="264"/>
            <ac:spMk id="51" creationId="{0BA5DB72-E109-4D37-B6DD-C328D539705B}"/>
          </ac:spMkLst>
        </pc:spChg>
        <pc:spChg chg="add del">
          <ac:chgData name="JusTicE MaGiC" userId="371d8beac0543fad" providerId="LiveId" clId="{A4792CBA-1EC2-46BD-BFA5-69DD35E1FF3C}" dt="2023-06-01T21:05:48.661" v="1267"/>
          <ac:spMkLst>
            <pc:docMk/>
            <pc:sldMk cId="3864336753" sldId="264"/>
            <ac:spMk id="53" creationId="{EB2D1A1F-B200-4444-AE01-EFC97AF7B51F}"/>
          </ac:spMkLst>
        </pc:spChg>
        <pc:spChg chg="add del">
          <ac:chgData name="JusTicE MaGiC" userId="371d8beac0543fad" providerId="LiveId" clId="{A4792CBA-1EC2-46BD-BFA5-69DD35E1FF3C}" dt="2023-06-01T21:05:48.661" v="1267"/>
          <ac:spMkLst>
            <pc:docMk/>
            <pc:sldMk cId="3864336753" sldId="264"/>
            <ac:spMk id="59" creationId="{C8D9C5DD-B8B3-46A0-8FBC-EE462F96C4E5}"/>
          </ac:spMkLst>
        </pc:spChg>
        <pc:grpChg chg="add del">
          <ac:chgData name="JusTicE MaGiC" userId="371d8beac0543fad" providerId="LiveId" clId="{A4792CBA-1EC2-46BD-BFA5-69DD35E1FF3C}" dt="2023-06-01T20:59:59.619" v="1186" actId="26606"/>
          <ac:grpSpMkLst>
            <pc:docMk/>
            <pc:sldMk cId="3864336753" sldId="264"/>
            <ac:grpSpMk id="14" creationId="{7C34EE77-74D1-42B4-801B-40B35A68C127}"/>
          </ac:grpSpMkLst>
        </pc:grpChg>
        <pc:grpChg chg="add del">
          <ac:chgData name="JusTicE MaGiC" userId="371d8beac0543fad" providerId="LiveId" clId="{A4792CBA-1EC2-46BD-BFA5-69DD35E1FF3C}" dt="2023-06-01T20:59:59.619" v="1186" actId="26606"/>
          <ac:grpSpMkLst>
            <pc:docMk/>
            <pc:sldMk cId="3864336753" sldId="264"/>
            <ac:grpSpMk id="24" creationId="{70E4CB9D-2256-4786-8DDF-ADFBF3533745}"/>
          </ac:grpSpMkLst>
        </pc:grpChg>
        <pc:grpChg chg="add del">
          <ac:chgData name="JusTicE MaGiC" userId="371d8beac0543fad" providerId="LiveId" clId="{A4792CBA-1EC2-46BD-BFA5-69DD35E1FF3C}" dt="2023-06-01T20:59:59.619" v="1186" actId="26606"/>
          <ac:grpSpMkLst>
            <pc:docMk/>
            <pc:sldMk cId="3864336753" sldId="264"/>
            <ac:grpSpMk id="30" creationId="{568E6F37-AE05-46BF-A77F-5505926E92C6}"/>
          </ac:grpSpMkLst>
        </pc:grpChg>
        <pc:grpChg chg="add del">
          <ac:chgData name="JusTicE MaGiC" userId="371d8beac0543fad" providerId="LiveId" clId="{A4792CBA-1EC2-46BD-BFA5-69DD35E1FF3C}" dt="2023-06-01T21:00:00.309" v="1188" actId="26606"/>
          <ac:grpSpMkLst>
            <pc:docMk/>
            <pc:sldMk cId="3864336753" sldId="264"/>
            <ac:grpSpMk id="41" creationId="{B8CB1D39-68D4-4372-BF3B-2A33A7495E2B}"/>
          </ac:grpSpMkLst>
        </pc:grpChg>
        <pc:grpChg chg="add del">
          <ac:chgData name="JusTicE MaGiC" userId="371d8beac0543fad" providerId="LiveId" clId="{A4792CBA-1EC2-46BD-BFA5-69DD35E1FF3C}" dt="2023-06-01T21:00:00.309" v="1188" actId="26606"/>
          <ac:grpSpMkLst>
            <pc:docMk/>
            <pc:sldMk cId="3864336753" sldId="264"/>
            <ac:grpSpMk id="46" creationId="{582A903B-6B78-4F0A-B7C9-3D80499020B8}"/>
          </ac:grpSpMkLst>
        </pc:grpChg>
        <pc:grpChg chg="add del">
          <ac:chgData name="JusTicE MaGiC" userId="371d8beac0543fad" providerId="LiveId" clId="{A4792CBA-1EC2-46BD-BFA5-69DD35E1FF3C}" dt="2023-06-01T21:05:48.661" v="1267"/>
          <ac:grpSpMkLst>
            <pc:docMk/>
            <pc:sldMk cId="3864336753" sldId="264"/>
            <ac:grpSpMk id="52" creationId="{7C34EE77-74D1-42B4-801B-40B35A68C127}"/>
          </ac:grpSpMkLst>
        </pc:grpChg>
        <pc:grpChg chg="add del">
          <ac:chgData name="JusTicE MaGiC" userId="371d8beac0543fad" providerId="LiveId" clId="{A4792CBA-1EC2-46BD-BFA5-69DD35E1FF3C}" dt="2023-06-01T21:05:48.661" v="1267"/>
          <ac:grpSpMkLst>
            <pc:docMk/>
            <pc:sldMk cId="3864336753" sldId="264"/>
            <ac:grpSpMk id="54" creationId="{70E4CB9D-2256-4786-8DDF-ADFBF3533745}"/>
          </ac:grpSpMkLst>
        </pc:grpChg>
        <pc:grpChg chg="add del">
          <ac:chgData name="JusTicE MaGiC" userId="371d8beac0543fad" providerId="LiveId" clId="{A4792CBA-1EC2-46BD-BFA5-69DD35E1FF3C}" dt="2023-06-01T21:05:48.661" v="1267"/>
          <ac:grpSpMkLst>
            <pc:docMk/>
            <pc:sldMk cId="3864336753" sldId="264"/>
            <ac:grpSpMk id="58" creationId="{568E6F37-AE05-46BF-A77F-5505926E92C6}"/>
          </ac:grpSpMkLst>
        </pc:grpChg>
      </pc:sldChg>
      <pc:sldChg chg="addSp delSp modSp mod setBg delDesignElem">
        <pc:chgData name="JusTicE MaGiC" userId="371d8beac0543fad" providerId="LiveId" clId="{A4792CBA-1EC2-46BD-BFA5-69DD35E1FF3C}" dt="2023-06-01T21:05:48.661" v="1267"/>
        <pc:sldMkLst>
          <pc:docMk/>
          <pc:sldMk cId="1468394347" sldId="265"/>
        </pc:sldMkLst>
        <pc:spChg chg="mod">
          <ac:chgData name="JusTicE MaGiC" userId="371d8beac0543fad" providerId="LiveId" clId="{A4792CBA-1EC2-46BD-BFA5-69DD35E1FF3C}" dt="2023-06-01T21:00:17.618" v="1193" actId="26606"/>
          <ac:spMkLst>
            <pc:docMk/>
            <pc:sldMk cId="1468394347" sldId="265"/>
            <ac:spMk id="2" creationId="{477CCEA5-6471-2EFC-EE48-272746065CBB}"/>
          </ac:spMkLst>
        </pc:spChg>
        <pc:spChg chg="mod">
          <ac:chgData name="JusTicE MaGiC" userId="371d8beac0543fad" providerId="LiveId" clId="{A4792CBA-1EC2-46BD-BFA5-69DD35E1FF3C}" dt="2023-06-01T21:00:27.411" v="1196" actId="14100"/>
          <ac:spMkLst>
            <pc:docMk/>
            <pc:sldMk cId="1468394347" sldId="265"/>
            <ac:spMk id="3" creationId="{6BB2E9A9-2836-08C4-1CEA-261C3114EDC0}"/>
          </ac:spMkLst>
        </pc:spChg>
        <pc:spChg chg="add del">
          <ac:chgData name="JusTicE MaGiC" userId="371d8beac0543fad" providerId="LiveId" clId="{A4792CBA-1EC2-46BD-BFA5-69DD35E1FF3C}" dt="2023-06-01T21:05:48.661" v="1267"/>
          <ac:spMkLst>
            <pc:docMk/>
            <pc:sldMk cId="1468394347" sldId="265"/>
            <ac:spMk id="8" creationId="{5112AC23-F046-4DC5-9B92-07CA6CC7C580}"/>
          </ac:spMkLst>
        </pc:spChg>
        <pc:spChg chg="add del">
          <ac:chgData name="JusTicE MaGiC" userId="371d8beac0543fad" providerId="LiveId" clId="{A4792CBA-1EC2-46BD-BFA5-69DD35E1FF3C}" dt="2023-06-01T21:05:48.661" v="1267"/>
          <ac:spMkLst>
            <pc:docMk/>
            <pc:sldMk cId="1468394347" sldId="265"/>
            <ac:spMk id="10" creationId="{175AAFE7-143D-45AC-B616-09521E0F5597}"/>
          </ac:spMkLst>
        </pc:spChg>
        <pc:spChg chg="add del">
          <ac:chgData name="JusTicE MaGiC" userId="371d8beac0543fad" providerId="LiveId" clId="{A4792CBA-1EC2-46BD-BFA5-69DD35E1FF3C}" dt="2023-06-01T21:05:48.661" v="1267"/>
          <ac:spMkLst>
            <pc:docMk/>
            <pc:sldMk cId="1468394347" sldId="265"/>
            <ac:spMk id="12" creationId="{0BA5DB72-E109-4D37-B6DD-C328D539705B}"/>
          </ac:spMkLst>
        </pc:spChg>
        <pc:spChg chg="add del">
          <ac:chgData name="JusTicE MaGiC" userId="371d8beac0543fad" providerId="LiveId" clId="{A4792CBA-1EC2-46BD-BFA5-69DD35E1FF3C}" dt="2023-06-01T21:05:48.661" v="1267"/>
          <ac:spMkLst>
            <pc:docMk/>
            <pc:sldMk cId="1468394347" sldId="265"/>
            <ac:spMk id="22" creationId="{EB2D1A1F-B200-4444-AE01-EFC97AF7B51F}"/>
          </ac:spMkLst>
        </pc:spChg>
        <pc:spChg chg="add del">
          <ac:chgData name="JusTicE MaGiC" userId="371d8beac0543fad" providerId="LiveId" clId="{A4792CBA-1EC2-46BD-BFA5-69DD35E1FF3C}" dt="2023-06-01T21:05:48.661" v="1267"/>
          <ac:spMkLst>
            <pc:docMk/>
            <pc:sldMk cId="1468394347" sldId="265"/>
            <ac:spMk id="36" creationId="{C8D9C5DD-B8B3-46A0-8FBC-EE462F96C4E5}"/>
          </ac:spMkLst>
        </pc:spChg>
        <pc:grpChg chg="add del">
          <ac:chgData name="JusTicE MaGiC" userId="371d8beac0543fad" providerId="LiveId" clId="{A4792CBA-1EC2-46BD-BFA5-69DD35E1FF3C}" dt="2023-06-01T21:05:48.661" v="1267"/>
          <ac:grpSpMkLst>
            <pc:docMk/>
            <pc:sldMk cId="1468394347" sldId="265"/>
            <ac:grpSpMk id="14" creationId="{7C34EE77-74D1-42B4-801B-40B35A68C127}"/>
          </ac:grpSpMkLst>
        </pc:grpChg>
        <pc:grpChg chg="add del">
          <ac:chgData name="JusTicE MaGiC" userId="371d8beac0543fad" providerId="LiveId" clId="{A4792CBA-1EC2-46BD-BFA5-69DD35E1FF3C}" dt="2023-06-01T21:05:48.661" v="1267"/>
          <ac:grpSpMkLst>
            <pc:docMk/>
            <pc:sldMk cId="1468394347" sldId="265"/>
            <ac:grpSpMk id="24" creationId="{70E4CB9D-2256-4786-8DDF-ADFBF3533745}"/>
          </ac:grpSpMkLst>
        </pc:grpChg>
        <pc:grpChg chg="add del">
          <ac:chgData name="JusTicE MaGiC" userId="371d8beac0543fad" providerId="LiveId" clId="{A4792CBA-1EC2-46BD-BFA5-69DD35E1FF3C}" dt="2023-06-01T21:05:48.661" v="1267"/>
          <ac:grpSpMkLst>
            <pc:docMk/>
            <pc:sldMk cId="1468394347" sldId="265"/>
            <ac:grpSpMk id="30" creationId="{568E6F37-AE05-46BF-A77F-5505926E92C6}"/>
          </ac:grpSpMkLst>
        </pc:grpChg>
      </pc:sldChg>
      <pc:sldChg chg="addSp modSp mod ord setBg">
        <pc:chgData name="JusTicE MaGiC" userId="371d8beac0543fad" providerId="LiveId" clId="{A4792CBA-1EC2-46BD-BFA5-69DD35E1FF3C}" dt="2023-06-01T21:15:30.557" v="1403" actId="26606"/>
        <pc:sldMkLst>
          <pc:docMk/>
          <pc:sldMk cId="2695878877" sldId="266"/>
        </pc:sldMkLst>
        <pc:spChg chg="mod">
          <ac:chgData name="JusTicE MaGiC" userId="371d8beac0543fad" providerId="LiveId" clId="{A4792CBA-1EC2-46BD-BFA5-69DD35E1FF3C}" dt="2023-06-01T21:15:30.557" v="1403" actId="26606"/>
          <ac:spMkLst>
            <pc:docMk/>
            <pc:sldMk cId="2695878877" sldId="266"/>
            <ac:spMk id="2" creationId="{91CF85FD-A6A7-A17F-49F6-AD06E438A07A}"/>
          </ac:spMkLst>
        </pc:spChg>
        <pc:spChg chg="mod">
          <ac:chgData name="JusTicE MaGiC" userId="371d8beac0543fad" providerId="LiveId" clId="{A4792CBA-1EC2-46BD-BFA5-69DD35E1FF3C}" dt="2023-06-01T21:15:30.557" v="1403" actId="26606"/>
          <ac:spMkLst>
            <pc:docMk/>
            <pc:sldMk cId="2695878877" sldId="266"/>
            <ac:spMk id="3" creationId="{0FC33330-2551-00D4-3C4A-5FF26F0508AB}"/>
          </ac:spMkLst>
        </pc:spChg>
        <pc:spChg chg="add">
          <ac:chgData name="JusTicE MaGiC" userId="371d8beac0543fad" providerId="LiveId" clId="{A4792CBA-1EC2-46BD-BFA5-69DD35E1FF3C}" dt="2023-06-01T21:15:30.557" v="1403" actId="26606"/>
          <ac:spMkLst>
            <pc:docMk/>
            <pc:sldMk cId="2695878877" sldId="266"/>
            <ac:spMk id="9" creationId="{3DC28794-3B89-462C-BE95-927A51D7D219}"/>
          </ac:spMkLst>
        </pc:spChg>
        <pc:spChg chg="add">
          <ac:chgData name="JusTicE MaGiC" userId="371d8beac0543fad" providerId="LiveId" clId="{A4792CBA-1EC2-46BD-BFA5-69DD35E1FF3C}" dt="2023-06-01T21:15:30.557" v="1403" actId="26606"/>
          <ac:spMkLst>
            <pc:docMk/>
            <pc:sldMk cId="2695878877" sldId="266"/>
            <ac:spMk id="11" creationId="{8BF1BF76-D9C8-49D3-9A7F-D43C497C3A82}"/>
          </ac:spMkLst>
        </pc:spChg>
        <pc:spChg chg="add">
          <ac:chgData name="JusTicE MaGiC" userId="371d8beac0543fad" providerId="LiveId" clId="{A4792CBA-1EC2-46BD-BFA5-69DD35E1FF3C}" dt="2023-06-01T21:15:30.557" v="1403" actId="26606"/>
          <ac:spMkLst>
            <pc:docMk/>
            <pc:sldMk cId="2695878877" sldId="266"/>
            <ac:spMk id="21" creationId="{59E7F326-090A-45F0-9F6C-D98AF5160A77}"/>
          </ac:spMkLst>
        </pc:spChg>
        <pc:spChg chg="add">
          <ac:chgData name="JusTicE MaGiC" userId="371d8beac0543fad" providerId="LiveId" clId="{A4792CBA-1EC2-46BD-BFA5-69DD35E1FF3C}" dt="2023-06-01T21:15:30.557" v="1403" actId="26606"/>
          <ac:spMkLst>
            <pc:docMk/>
            <pc:sldMk cId="2695878877" sldId="266"/>
            <ac:spMk id="23" creationId="{DF20FE9C-08B6-451E-BEDA-401A81BD4F2F}"/>
          </ac:spMkLst>
        </pc:spChg>
        <pc:grpChg chg="add">
          <ac:chgData name="JusTicE MaGiC" userId="371d8beac0543fad" providerId="LiveId" clId="{A4792CBA-1EC2-46BD-BFA5-69DD35E1FF3C}" dt="2023-06-01T21:15:30.557" v="1403" actId="26606"/>
          <ac:grpSpMkLst>
            <pc:docMk/>
            <pc:sldMk cId="2695878877" sldId="266"/>
            <ac:grpSpMk id="13" creationId="{A1725E28-0B8D-4475-B982-E917DD914AD2}"/>
          </ac:grpSpMkLst>
        </pc:grpChg>
        <pc:grpChg chg="add">
          <ac:chgData name="JusTicE MaGiC" userId="371d8beac0543fad" providerId="LiveId" clId="{A4792CBA-1EC2-46BD-BFA5-69DD35E1FF3C}" dt="2023-06-01T21:15:30.557" v="1403" actId="26606"/>
          <ac:grpSpMkLst>
            <pc:docMk/>
            <pc:sldMk cId="2695878877" sldId="266"/>
            <ac:grpSpMk id="25" creationId="{80864D66-4BEF-4628-B9DC-C382A4BC26FB}"/>
          </ac:grpSpMkLst>
        </pc:grpChg>
        <pc:grpChg chg="add">
          <ac:chgData name="JusTicE MaGiC" userId="371d8beac0543fad" providerId="LiveId" clId="{A4792CBA-1EC2-46BD-BFA5-69DD35E1FF3C}" dt="2023-06-01T21:15:30.557" v="1403" actId="26606"/>
          <ac:grpSpMkLst>
            <pc:docMk/>
            <pc:sldMk cId="2695878877" sldId="266"/>
            <ac:grpSpMk id="31" creationId="{F67C7EE6-E29C-4D84-B2C6-7B20A0FDAF23}"/>
          </ac:grpSpMkLst>
        </pc:grpChg>
        <pc:picChg chg="add">
          <ac:chgData name="JusTicE MaGiC" userId="371d8beac0543fad" providerId="LiveId" clId="{A4792CBA-1EC2-46BD-BFA5-69DD35E1FF3C}" dt="2023-06-01T21:15:30.557" v="1403" actId="26606"/>
          <ac:picMkLst>
            <pc:docMk/>
            <pc:sldMk cId="2695878877" sldId="266"/>
            <ac:picMk id="5" creationId="{074D70FF-D7DF-FBF9-71BF-0880D1772605}"/>
          </ac:picMkLst>
        </pc:picChg>
      </pc:sldChg>
      <pc:sldChg chg="addSp delSp modSp mod setBg delDesignElem">
        <pc:chgData name="JusTicE MaGiC" userId="371d8beac0543fad" providerId="LiveId" clId="{A4792CBA-1EC2-46BD-BFA5-69DD35E1FF3C}" dt="2023-06-01T21:08:28.018" v="1290"/>
        <pc:sldMkLst>
          <pc:docMk/>
          <pc:sldMk cId="3888785425" sldId="267"/>
        </pc:sldMkLst>
        <pc:spChg chg="mod ord">
          <ac:chgData name="JusTicE MaGiC" userId="371d8beac0543fad" providerId="LiveId" clId="{A4792CBA-1EC2-46BD-BFA5-69DD35E1FF3C}" dt="2023-06-01T21:01:39.907" v="1206" actId="26606"/>
          <ac:spMkLst>
            <pc:docMk/>
            <pc:sldMk cId="3888785425" sldId="267"/>
            <ac:spMk id="2" creationId="{A9E2B5BC-399F-4B45-E79B-73D771539999}"/>
          </ac:spMkLst>
        </pc:spChg>
        <pc:spChg chg="mod ord">
          <ac:chgData name="JusTicE MaGiC" userId="371d8beac0543fad" providerId="LiveId" clId="{A4792CBA-1EC2-46BD-BFA5-69DD35E1FF3C}" dt="2023-06-01T21:01:39.907" v="1206" actId="26606"/>
          <ac:spMkLst>
            <pc:docMk/>
            <pc:sldMk cId="3888785425" sldId="267"/>
            <ac:spMk id="3" creationId="{ADF122AA-72B0-07A5-F7D5-EE38E126E6B5}"/>
          </ac:spMkLst>
        </pc:spChg>
        <pc:spChg chg="add del">
          <ac:chgData name="JusTicE MaGiC" userId="371d8beac0543fad" providerId="LiveId" clId="{A4792CBA-1EC2-46BD-BFA5-69DD35E1FF3C}" dt="2023-06-01T21:01:39.907" v="1206" actId="26606"/>
          <ac:spMkLst>
            <pc:docMk/>
            <pc:sldMk cId="3888785425" sldId="267"/>
            <ac:spMk id="7" creationId="{D2B783EE-0239-4717-BBEA-8C9EAC61C824}"/>
          </ac:spMkLst>
        </pc:spChg>
        <pc:spChg chg="add del">
          <ac:chgData name="JusTicE MaGiC" userId="371d8beac0543fad" providerId="LiveId" clId="{A4792CBA-1EC2-46BD-BFA5-69DD35E1FF3C}" dt="2023-06-01T21:01:39.907" v="1206" actId="26606"/>
          <ac:spMkLst>
            <pc:docMk/>
            <pc:sldMk cId="3888785425" sldId="267"/>
            <ac:spMk id="8" creationId="{A7B99495-F43F-4D80-A44F-2CB4764EB90B}"/>
          </ac:spMkLst>
        </pc:spChg>
        <pc:spChg chg="add del">
          <ac:chgData name="JusTicE MaGiC" userId="371d8beac0543fad" providerId="LiveId" clId="{A4792CBA-1EC2-46BD-BFA5-69DD35E1FF3C}" dt="2023-06-01T21:01:39.907" v="1206" actId="26606"/>
          <ac:spMkLst>
            <pc:docMk/>
            <pc:sldMk cId="3888785425" sldId="267"/>
            <ac:spMk id="9" creationId="{70BEB1E7-2F88-40BC-B73D-42E5B6F80BFC}"/>
          </ac:spMkLst>
        </pc:spChg>
        <pc:spChg chg="add del">
          <ac:chgData name="JusTicE MaGiC" userId="371d8beac0543fad" providerId="LiveId" clId="{A4792CBA-1EC2-46BD-BFA5-69DD35E1FF3C}" dt="2023-06-01T16:51:56.856" v="489" actId="26606"/>
          <ac:spMkLst>
            <pc:docMk/>
            <pc:sldMk cId="3888785425" sldId="267"/>
            <ac:spMk id="10" creationId="{6D731904-7733-45B0-902C-289497204C19}"/>
          </ac:spMkLst>
        </pc:spChg>
        <pc:spChg chg="add del">
          <ac:chgData name="JusTicE MaGiC" userId="371d8beac0543fad" providerId="LiveId" clId="{A4792CBA-1EC2-46BD-BFA5-69DD35E1FF3C}" dt="2023-06-01T21:05:48.661" v="1267"/>
          <ac:spMkLst>
            <pc:docMk/>
            <pc:sldMk cId="3888785425" sldId="267"/>
            <ac:spMk id="11" creationId="{7A976E23-29EC-4E20-9EF6-B7CC4A8210C3}"/>
          </ac:spMkLst>
        </pc:spChg>
        <pc:spChg chg="add del">
          <ac:chgData name="JusTicE MaGiC" userId="371d8beac0543fad" providerId="LiveId" clId="{A4792CBA-1EC2-46BD-BFA5-69DD35E1FF3C}" dt="2023-06-01T16:51:56.856" v="489" actId="26606"/>
          <ac:spMkLst>
            <pc:docMk/>
            <pc:sldMk cId="3888785425" sldId="267"/>
            <ac:spMk id="12" creationId="{504E6397-35D7-4AEC-9DA9-B7F6B12B88A5}"/>
          </ac:spMkLst>
        </pc:spChg>
        <pc:spChg chg="add del">
          <ac:chgData name="JusTicE MaGiC" userId="371d8beac0543fad" providerId="LiveId" clId="{A4792CBA-1EC2-46BD-BFA5-69DD35E1FF3C}" dt="2023-06-01T21:05:48.661" v="1267"/>
          <ac:spMkLst>
            <pc:docMk/>
            <pc:sldMk cId="3888785425" sldId="267"/>
            <ac:spMk id="13" creationId="{DF5FCEC6-E657-46F1-925F-13ED192124CE}"/>
          </ac:spMkLst>
        </pc:spChg>
        <pc:spChg chg="add del">
          <ac:chgData name="JusTicE MaGiC" userId="371d8beac0543fad" providerId="LiveId" clId="{A4792CBA-1EC2-46BD-BFA5-69DD35E1FF3C}" dt="2023-06-01T16:51:56.856" v="489" actId="26606"/>
          <ac:spMkLst>
            <pc:docMk/>
            <pc:sldMk cId="3888785425" sldId="267"/>
            <ac:spMk id="14" creationId="{62C5A04F-2AEB-4631-8314-A8B812E1EC8E}"/>
          </ac:spMkLst>
        </pc:spChg>
        <pc:spChg chg="add del">
          <ac:chgData name="JusTicE MaGiC" userId="371d8beac0543fad" providerId="LiveId" clId="{A4792CBA-1EC2-46BD-BFA5-69DD35E1FF3C}" dt="2023-06-01T16:51:56.856" v="489" actId="26606"/>
          <ac:spMkLst>
            <pc:docMk/>
            <pc:sldMk cId="3888785425" sldId="267"/>
            <ac:spMk id="16" creationId="{4B2B1C70-BF3F-41BD-871B-63D8F911F77B}"/>
          </ac:spMkLst>
        </pc:spChg>
        <pc:spChg chg="add del">
          <ac:chgData name="JusTicE MaGiC" userId="371d8beac0543fad" providerId="LiveId" clId="{A4792CBA-1EC2-46BD-BFA5-69DD35E1FF3C}" dt="2023-06-01T17:32:14.155" v="493"/>
          <ac:spMkLst>
            <pc:docMk/>
            <pc:sldMk cId="3888785425" sldId="267"/>
            <ac:spMk id="18" creationId="{82095FCE-EF05-4443-B97A-85DEE3A5CA17}"/>
          </ac:spMkLst>
        </pc:spChg>
        <pc:spChg chg="add del">
          <ac:chgData name="JusTicE MaGiC" userId="371d8beac0543fad" providerId="LiveId" clId="{A4792CBA-1EC2-46BD-BFA5-69DD35E1FF3C}" dt="2023-06-01T17:32:14.155" v="493"/>
          <ac:spMkLst>
            <pc:docMk/>
            <pc:sldMk cId="3888785425" sldId="267"/>
            <ac:spMk id="19" creationId="{231BF440-39FA-4087-84CC-2EEC0BBDAF29}"/>
          </ac:spMkLst>
        </pc:spChg>
        <pc:spChg chg="add del">
          <ac:chgData name="JusTicE MaGiC" userId="371d8beac0543fad" providerId="LiveId" clId="{A4792CBA-1EC2-46BD-BFA5-69DD35E1FF3C}" dt="2023-06-01T17:32:14.155" v="493"/>
          <ac:spMkLst>
            <pc:docMk/>
            <pc:sldMk cId="3888785425" sldId="267"/>
            <ac:spMk id="20" creationId="{CA00AE6B-AA30-4CF8-BA6F-339B780AD76C}"/>
          </ac:spMkLst>
        </pc:spChg>
        <pc:spChg chg="add del">
          <ac:chgData name="JusTicE MaGiC" userId="371d8beac0543fad" providerId="LiveId" clId="{A4792CBA-1EC2-46BD-BFA5-69DD35E1FF3C}" dt="2023-06-01T17:32:14.155" v="493"/>
          <ac:spMkLst>
            <pc:docMk/>
            <pc:sldMk cId="3888785425" sldId="267"/>
            <ac:spMk id="21" creationId="{F04E4CBA-303B-48BD-8451-C2701CB0EEBF}"/>
          </ac:spMkLst>
        </pc:spChg>
        <pc:spChg chg="add del">
          <ac:chgData name="JusTicE MaGiC" userId="371d8beac0543fad" providerId="LiveId" clId="{A4792CBA-1EC2-46BD-BFA5-69DD35E1FF3C}" dt="2023-06-01T17:32:14.155" v="493"/>
          <ac:spMkLst>
            <pc:docMk/>
            <pc:sldMk cId="3888785425" sldId="267"/>
            <ac:spMk id="22" creationId="{F6CA58B3-AFCC-4A40-9882-50D5080879B0}"/>
          </ac:spMkLst>
        </pc:spChg>
        <pc:spChg chg="add del">
          <ac:chgData name="JusTicE MaGiC" userId="371d8beac0543fad" providerId="LiveId" clId="{A4792CBA-1EC2-46BD-BFA5-69DD35E1FF3C}" dt="2023-06-01T17:32:14.155" v="493"/>
          <ac:spMkLst>
            <pc:docMk/>
            <pc:sldMk cId="3888785425" sldId="267"/>
            <ac:spMk id="23" creationId="{75C56826-D4E5-42ED-8529-079651CB3005}"/>
          </ac:spMkLst>
        </pc:spChg>
        <pc:spChg chg="add del">
          <ac:chgData name="JusTicE MaGiC" userId="371d8beac0543fad" providerId="LiveId" clId="{A4792CBA-1EC2-46BD-BFA5-69DD35E1FF3C}" dt="2023-06-01T21:05:48.661" v="1267"/>
          <ac:spMkLst>
            <pc:docMk/>
            <pc:sldMk cId="3888785425" sldId="267"/>
            <ac:spMk id="26" creationId="{FF0BDB76-BCEC-498E-BA26-C763CD9FA3E7}"/>
          </ac:spMkLst>
        </pc:spChg>
        <pc:spChg chg="add del">
          <ac:chgData name="JusTicE MaGiC" userId="371d8beac0543fad" providerId="LiveId" clId="{A4792CBA-1EC2-46BD-BFA5-69DD35E1FF3C}" dt="2023-06-01T21:05:48.661" v="1267"/>
          <ac:spMkLst>
            <pc:docMk/>
            <pc:sldMk cId="3888785425" sldId="267"/>
            <ac:spMk id="40" creationId="{1452CEF2-C9EC-4C15-99E4-C781AB08AB91}"/>
          </ac:spMkLst>
        </pc:spChg>
        <pc:grpChg chg="add del">
          <ac:chgData name="JusTicE MaGiC" userId="371d8beac0543fad" providerId="LiveId" clId="{A4792CBA-1EC2-46BD-BFA5-69DD35E1FF3C}" dt="2023-06-01T21:05:48.661" v="1267"/>
          <ac:grpSpMkLst>
            <pc:docMk/>
            <pc:sldMk cId="3888785425" sldId="267"/>
            <ac:grpSpMk id="15" creationId="{B29285EB-1C70-4E87-A858-9AD7B740D05A}"/>
          </ac:grpSpMkLst>
        </pc:grpChg>
        <pc:grpChg chg="add del">
          <ac:chgData name="JusTicE MaGiC" userId="371d8beac0543fad" providerId="LiveId" clId="{A4792CBA-1EC2-46BD-BFA5-69DD35E1FF3C}" dt="2023-06-01T21:05:48.661" v="1267"/>
          <ac:grpSpMkLst>
            <pc:docMk/>
            <pc:sldMk cId="3888785425" sldId="267"/>
            <ac:grpSpMk id="28" creationId="{DD8DF5DF-A251-4BC2-8965-4EDDD01FC56E}"/>
          </ac:grpSpMkLst>
        </pc:grpChg>
        <pc:grpChg chg="add del">
          <ac:chgData name="JusTicE MaGiC" userId="371d8beac0543fad" providerId="LiveId" clId="{A4792CBA-1EC2-46BD-BFA5-69DD35E1FF3C}" dt="2023-06-01T21:05:48.661" v="1267"/>
          <ac:grpSpMkLst>
            <pc:docMk/>
            <pc:sldMk cId="3888785425" sldId="267"/>
            <ac:grpSpMk id="34" creationId="{298B576C-FDA2-46DE-8408-3A76DCF50655}"/>
          </ac:grpSpMkLst>
        </pc:grpChg>
        <pc:grpChg chg="add del">
          <ac:chgData name="JusTicE MaGiC" userId="371d8beac0543fad" providerId="LiveId" clId="{A4792CBA-1EC2-46BD-BFA5-69DD35E1FF3C}" dt="2023-06-01T21:05:48.661" v="1267"/>
          <ac:grpSpMkLst>
            <pc:docMk/>
            <pc:sldMk cId="3888785425" sldId="267"/>
            <ac:grpSpMk id="42" creationId="{600459E6-26A3-4EAC-A34C-D0792D88CC26}"/>
          </ac:grpSpMkLst>
        </pc:grpChg>
        <pc:picChg chg="add mod ord">
          <ac:chgData name="JusTicE MaGiC" userId="371d8beac0543fad" providerId="LiveId" clId="{A4792CBA-1EC2-46BD-BFA5-69DD35E1FF3C}" dt="2023-06-01T21:01:39.907" v="1206" actId="26606"/>
          <ac:picMkLst>
            <pc:docMk/>
            <pc:sldMk cId="3888785425" sldId="267"/>
            <ac:picMk id="4" creationId="{DB590A5C-6992-6AD3-4113-E188C8987E82}"/>
          </ac:picMkLst>
        </pc:picChg>
        <pc:picChg chg="add mod ord">
          <ac:chgData name="JusTicE MaGiC" userId="371d8beac0543fad" providerId="LiveId" clId="{A4792CBA-1EC2-46BD-BFA5-69DD35E1FF3C}" dt="2023-06-01T21:01:39.907" v="1206" actId="26606"/>
          <ac:picMkLst>
            <pc:docMk/>
            <pc:sldMk cId="3888785425" sldId="267"/>
            <ac:picMk id="5" creationId="{EED0DDAA-E32A-4E52-337E-6170F28C3066}"/>
          </ac:picMkLst>
        </pc:picChg>
      </pc:sldChg>
      <pc:sldChg chg="addSp delSp modSp mod setBg delDesignElem">
        <pc:chgData name="JusTicE MaGiC" userId="371d8beac0543fad" providerId="LiveId" clId="{A4792CBA-1EC2-46BD-BFA5-69DD35E1FF3C}" dt="2023-06-01T21:19:58.020" v="1590" actId="14100"/>
        <pc:sldMkLst>
          <pc:docMk/>
          <pc:sldMk cId="1809398995" sldId="268"/>
        </pc:sldMkLst>
        <pc:spChg chg="mod">
          <ac:chgData name="JusTicE MaGiC" userId="371d8beac0543fad" providerId="LiveId" clId="{A4792CBA-1EC2-46BD-BFA5-69DD35E1FF3C}" dt="2023-06-01T21:19:52.844" v="1588" actId="14100"/>
          <ac:spMkLst>
            <pc:docMk/>
            <pc:sldMk cId="1809398995" sldId="268"/>
            <ac:spMk id="2" creationId="{29CB7E3F-0E91-0EBD-7F09-035A402F4657}"/>
          </ac:spMkLst>
        </pc:spChg>
        <pc:spChg chg="mod ord">
          <ac:chgData name="JusTicE MaGiC" userId="371d8beac0543fad" providerId="LiveId" clId="{A4792CBA-1EC2-46BD-BFA5-69DD35E1FF3C}" dt="2023-06-01T21:19:58.020" v="1590" actId="14100"/>
          <ac:spMkLst>
            <pc:docMk/>
            <pc:sldMk cId="1809398995" sldId="268"/>
            <ac:spMk id="3" creationId="{0894CBDA-4FC9-D0FD-7764-C9EA3B2D3B4A}"/>
          </ac:spMkLst>
        </pc:spChg>
        <pc:spChg chg="add del">
          <ac:chgData name="JusTicE MaGiC" userId="371d8beac0543fad" providerId="LiveId" clId="{A4792CBA-1EC2-46BD-BFA5-69DD35E1FF3C}" dt="2023-06-01T21:08:28.088" v="1292" actId="26606"/>
          <ac:spMkLst>
            <pc:docMk/>
            <pc:sldMk cId="1809398995" sldId="268"/>
            <ac:spMk id="6" creationId="{7A976E23-29EC-4E20-9EF6-B7CC4A8210C3}"/>
          </ac:spMkLst>
        </pc:spChg>
        <pc:spChg chg="add del">
          <ac:chgData name="JusTicE MaGiC" userId="371d8beac0543fad" providerId="LiveId" clId="{A4792CBA-1EC2-46BD-BFA5-69DD35E1FF3C}" dt="2023-06-01T21:08:28.088" v="1292" actId="26606"/>
          <ac:spMkLst>
            <pc:docMk/>
            <pc:sldMk cId="1809398995" sldId="268"/>
            <ac:spMk id="7" creationId="{DF5FCEC6-E657-46F1-925F-13ED192124CE}"/>
          </ac:spMkLst>
        </pc:spChg>
        <pc:spChg chg="add del">
          <ac:chgData name="JusTicE MaGiC" userId="371d8beac0543fad" providerId="LiveId" clId="{A4792CBA-1EC2-46BD-BFA5-69DD35E1FF3C}" dt="2023-06-01T21:01:43.272" v="1208" actId="26606"/>
          <ac:spMkLst>
            <pc:docMk/>
            <pc:sldMk cId="1809398995" sldId="268"/>
            <ac:spMk id="9" creationId="{B6FACB3C-9069-4791-BC5C-0DB7CD19B853}"/>
          </ac:spMkLst>
        </pc:spChg>
        <pc:spChg chg="add del">
          <ac:chgData name="JusTicE MaGiC" userId="371d8beac0543fad" providerId="LiveId" clId="{A4792CBA-1EC2-46BD-BFA5-69DD35E1FF3C}" dt="2023-06-01T21:01:43.272" v="1208" actId="26606"/>
          <ac:spMkLst>
            <pc:docMk/>
            <pc:sldMk cId="1809398995" sldId="268"/>
            <ac:spMk id="11" creationId="{71F2038E-D777-4B76-81DD-DD13EE91B9DD}"/>
          </ac:spMkLst>
        </pc:spChg>
        <pc:spChg chg="add del">
          <ac:chgData name="JusTicE MaGiC" userId="371d8beac0543fad" providerId="LiveId" clId="{A4792CBA-1EC2-46BD-BFA5-69DD35E1FF3C}" dt="2023-06-01T21:08:28.088" v="1292" actId="26606"/>
          <ac:spMkLst>
            <pc:docMk/>
            <pc:sldMk cId="1809398995" sldId="268"/>
            <ac:spMk id="21" creationId="{FF0BDB76-BCEC-498E-BA26-C763CD9FA3E7}"/>
          </ac:spMkLst>
        </pc:spChg>
        <pc:spChg chg="add del">
          <ac:chgData name="JusTicE MaGiC" userId="371d8beac0543fad" providerId="LiveId" clId="{A4792CBA-1EC2-46BD-BFA5-69DD35E1FF3C}" dt="2023-06-01T21:01:32.323" v="1201" actId="26606"/>
          <ac:spMkLst>
            <pc:docMk/>
            <pc:sldMk cId="1809398995" sldId="268"/>
            <ac:spMk id="22" creationId="{D7DC14DB-B8F9-4B8E-BB6F-1CC0293C9816}"/>
          </ac:spMkLst>
        </pc:spChg>
        <pc:spChg chg="add del">
          <ac:chgData name="JusTicE MaGiC" userId="371d8beac0543fad" providerId="LiveId" clId="{A4792CBA-1EC2-46BD-BFA5-69DD35E1FF3C}" dt="2023-06-01T21:01:32.323" v="1201" actId="26606"/>
          <ac:spMkLst>
            <pc:docMk/>
            <pc:sldMk cId="1809398995" sldId="268"/>
            <ac:spMk id="24" creationId="{48C5EC73-3999-4CE9-A304-0A33B43114BE}"/>
          </ac:spMkLst>
        </pc:spChg>
        <pc:spChg chg="add del">
          <ac:chgData name="JusTicE MaGiC" userId="371d8beac0543fad" providerId="LiveId" clId="{A4792CBA-1EC2-46BD-BFA5-69DD35E1FF3C}" dt="2023-06-01T21:01:32.323" v="1201" actId="26606"/>
          <ac:spMkLst>
            <pc:docMk/>
            <pc:sldMk cId="1809398995" sldId="268"/>
            <ac:spMk id="34" creationId="{7B15D645-CAC7-46F1-BA18-D731D08909AB}"/>
          </ac:spMkLst>
        </pc:spChg>
        <pc:spChg chg="add del">
          <ac:chgData name="JusTicE MaGiC" userId="371d8beac0543fad" providerId="LiveId" clId="{A4792CBA-1EC2-46BD-BFA5-69DD35E1FF3C}" dt="2023-06-01T21:01:32.323" v="1201" actId="26606"/>
          <ac:spMkLst>
            <pc:docMk/>
            <pc:sldMk cId="1809398995" sldId="268"/>
            <ac:spMk id="42" creationId="{DC953D31-C1A7-4FC4-8CDF-85E2F34ABF30}"/>
          </ac:spMkLst>
        </pc:spChg>
        <pc:spChg chg="add del">
          <ac:chgData name="JusTicE MaGiC" userId="371d8beac0543fad" providerId="LiveId" clId="{A4792CBA-1EC2-46BD-BFA5-69DD35E1FF3C}" dt="2023-06-01T21:08:28.088" v="1292" actId="26606"/>
          <ac:spMkLst>
            <pc:docMk/>
            <pc:sldMk cId="1809398995" sldId="268"/>
            <ac:spMk id="48" creationId="{1452CEF2-C9EC-4C15-99E4-C781AB08AB91}"/>
          </ac:spMkLst>
        </pc:spChg>
        <pc:spChg chg="add del">
          <ac:chgData name="JusTicE MaGiC" userId="371d8beac0543fad" providerId="LiveId" clId="{A4792CBA-1EC2-46BD-BFA5-69DD35E1FF3C}" dt="2023-06-01T21:08:28.088" v="1292" actId="26606"/>
          <ac:spMkLst>
            <pc:docMk/>
            <pc:sldMk cId="1809398995" sldId="268"/>
            <ac:spMk id="57" creationId="{B6FACB3C-9069-4791-BC5C-0DB7CD19B853}"/>
          </ac:spMkLst>
        </pc:spChg>
        <pc:spChg chg="add del">
          <ac:chgData name="JusTicE MaGiC" userId="371d8beac0543fad" providerId="LiveId" clId="{A4792CBA-1EC2-46BD-BFA5-69DD35E1FF3C}" dt="2023-06-01T21:08:28.088" v="1292" actId="26606"/>
          <ac:spMkLst>
            <pc:docMk/>
            <pc:sldMk cId="1809398995" sldId="268"/>
            <ac:spMk id="59" creationId="{71F2038E-D777-4B76-81DD-DD13EE91B9DD}"/>
          </ac:spMkLst>
        </pc:spChg>
        <pc:grpChg chg="add del">
          <ac:chgData name="JusTicE MaGiC" userId="371d8beac0543fad" providerId="LiveId" clId="{A4792CBA-1EC2-46BD-BFA5-69DD35E1FF3C}" dt="2023-06-01T21:08:28.088" v="1292" actId="26606"/>
          <ac:grpSpMkLst>
            <pc:docMk/>
            <pc:sldMk cId="1809398995" sldId="268"/>
            <ac:grpSpMk id="8" creationId="{1037B6F1-6E0E-4B3A-9C8C-5C760B9A4AD2}"/>
          </ac:grpSpMkLst>
        </pc:grpChg>
        <pc:grpChg chg="add del">
          <ac:chgData name="JusTicE MaGiC" userId="371d8beac0543fad" providerId="LiveId" clId="{A4792CBA-1EC2-46BD-BFA5-69DD35E1FF3C}" dt="2023-06-01T21:01:43.272" v="1208" actId="26606"/>
          <ac:grpSpMkLst>
            <pc:docMk/>
            <pc:sldMk cId="1809398995" sldId="268"/>
            <ac:grpSpMk id="13" creationId="{DD354807-230F-4402-B1B9-F733A8F1F190}"/>
          </ac:grpSpMkLst>
        </pc:grpChg>
        <pc:grpChg chg="add del">
          <ac:chgData name="JusTicE MaGiC" userId="371d8beac0543fad" providerId="LiveId" clId="{A4792CBA-1EC2-46BD-BFA5-69DD35E1FF3C}" dt="2023-06-01T21:08:28.088" v="1292" actId="26606"/>
          <ac:grpSpMkLst>
            <pc:docMk/>
            <pc:sldMk cId="1809398995" sldId="268"/>
            <ac:grpSpMk id="23" creationId="{DD8DF5DF-A251-4BC2-8965-4EDDD01FC56E}"/>
          </ac:grpSpMkLst>
        </pc:grpChg>
        <pc:grpChg chg="add del">
          <ac:chgData name="JusTicE MaGiC" userId="371d8beac0543fad" providerId="LiveId" clId="{A4792CBA-1EC2-46BD-BFA5-69DD35E1FF3C}" dt="2023-06-01T21:01:32.323" v="1201" actId="26606"/>
          <ac:grpSpMkLst>
            <pc:docMk/>
            <pc:sldMk cId="1809398995" sldId="268"/>
            <ac:grpSpMk id="26" creationId="{C3621FEA-44E1-45C2-A17F-9C6A4BCE49DD}"/>
          </ac:grpSpMkLst>
        </pc:grpChg>
        <pc:grpChg chg="add del">
          <ac:chgData name="JusTicE MaGiC" userId="371d8beac0543fad" providerId="LiveId" clId="{A4792CBA-1EC2-46BD-BFA5-69DD35E1FF3C}" dt="2023-06-01T21:01:32.323" v="1201" actId="26606"/>
          <ac:grpSpMkLst>
            <pc:docMk/>
            <pc:sldMk cId="1809398995" sldId="268"/>
            <ac:grpSpMk id="36" creationId="{FDF268E0-ACCF-492F-8275-1F0AA256B378}"/>
          </ac:grpSpMkLst>
        </pc:grpChg>
        <pc:grpChg chg="add del">
          <ac:chgData name="JusTicE MaGiC" userId="371d8beac0543fad" providerId="LiveId" clId="{A4792CBA-1EC2-46BD-BFA5-69DD35E1FF3C}" dt="2023-06-01T21:08:28.088" v="1292" actId="26606"/>
          <ac:grpSpMkLst>
            <pc:docMk/>
            <pc:sldMk cId="1809398995" sldId="268"/>
            <ac:grpSpMk id="37" creationId="{74A0C021-793F-4B70-9A53-E470752802DA}"/>
          </ac:grpSpMkLst>
        </pc:grpChg>
        <pc:grpChg chg="add del">
          <ac:chgData name="JusTicE MaGiC" userId="371d8beac0543fad" providerId="LiveId" clId="{A4792CBA-1EC2-46BD-BFA5-69DD35E1FF3C}" dt="2023-06-01T21:01:32.323" v="1201" actId="26606"/>
          <ac:grpSpMkLst>
            <pc:docMk/>
            <pc:sldMk cId="1809398995" sldId="268"/>
            <ac:grpSpMk id="44" creationId="{10F141FE-87E1-4A1E-97A5-B072042E0F5B}"/>
          </ac:grpSpMkLst>
        </pc:grpChg>
        <pc:grpChg chg="add del">
          <ac:chgData name="JusTicE MaGiC" userId="371d8beac0543fad" providerId="LiveId" clId="{A4792CBA-1EC2-46BD-BFA5-69DD35E1FF3C}" dt="2023-06-01T21:08:28.088" v="1292" actId="26606"/>
          <ac:grpSpMkLst>
            <pc:docMk/>
            <pc:sldMk cId="1809398995" sldId="268"/>
            <ac:grpSpMk id="49" creationId="{600459E6-26A3-4EAC-A34C-D0792D88CC26}"/>
          </ac:grpSpMkLst>
        </pc:grpChg>
        <pc:grpChg chg="add del">
          <ac:chgData name="JusTicE MaGiC" userId="371d8beac0543fad" providerId="LiveId" clId="{A4792CBA-1EC2-46BD-BFA5-69DD35E1FF3C}" dt="2023-06-01T21:01:32.323" v="1201" actId="26606"/>
          <ac:grpSpMkLst>
            <pc:docMk/>
            <pc:sldMk cId="1809398995" sldId="268"/>
            <ac:grpSpMk id="50" creationId="{2757059B-A060-4555-B961-797AA63048CD}"/>
          </ac:grpSpMkLst>
        </pc:grpChg>
        <pc:grpChg chg="add del">
          <ac:chgData name="JusTicE MaGiC" userId="371d8beac0543fad" providerId="LiveId" clId="{A4792CBA-1EC2-46BD-BFA5-69DD35E1FF3C}" dt="2023-06-01T21:08:28.088" v="1292" actId="26606"/>
          <ac:grpSpMkLst>
            <pc:docMk/>
            <pc:sldMk cId="1809398995" sldId="268"/>
            <ac:grpSpMk id="61" creationId="{DD354807-230F-4402-B1B9-F733A8F1F190}"/>
          </ac:grpSpMkLst>
        </pc:grpChg>
        <pc:picChg chg="add mod modCrop">
          <ac:chgData name="JusTicE MaGiC" userId="371d8beac0543fad" providerId="LiveId" clId="{A4792CBA-1EC2-46BD-BFA5-69DD35E1FF3C}" dt="2023-06-01T21:08:28.119" v="1293" actId="14100"/>
          <ac:picMkLst>
            <pc:docMk/>
            <pc:sldMk cId="1809398995" sldId="268"/>
            <ac:picMk id="4" creationId="{B0549CAF-9DEA-7DC5-7CFF-E4FA14D36CC0}"/>
          </ac:picMkLst>
        </pc:picChg>
      </pc:sldChg>
      <pc:sldChg chg="addSp delSp modSp add mod setBg">
        <pc:chgData name="JusTicE MaGiC" userId="371d8beac0543fad" providerId="LiveId" clId="{A4792CBA-1EC2-46BD-BFA5-69DD35E1FF3C}" dt="2023-06-01T21:30:05.325" v="1661" actId="14100"/>
        <pc:sldMkLst>
          <pc:docMk/>
          <pc:sldMk cId="1087630848" sldId="269"/>
        </pc:sldMkLst>
        <pc:spChg chg="mod">
          <ac:chgData name="JusTicE MaGiC" userId="371d8beac0543fad" providerId="LiveId" clId="{A4792CBA-1EC2-46BD-BFA5-69DD35E1FF3C}" dt="2023-06-01T21:15:16.951" v="1400" actId="1076"/>
          <ac:spMkLst>
            <pc:docMk/>
            <pc:sldMk cId="1087630848" sldId="269"/>
            <ac:spMk id="2" creationId="{73A6B4BF-8A17-E84C-E7A4-A4B2769422F0}"/>
          </ac:spMkLst>
        </pc:spChg>
        <pc:spChg chg="mod ord">
          <ac:chgData name="JusTicE MaGiC" userId="371d8beac0543fad" providerId="LiveId" clId="{A4792CBA-1EC2-46BD-BFA5-69DD35E1FF3C}" dt="2023-06-01T21:15:20.182" v="1401" actId="1076"/>
          <ac:spMkLst>
            <pc:docMk/>
            <pc:sldMk cId="1087630848" sldId="269"/>
            <ac:spMk id="3" creationId="{073F68F8-2FD7-4F03-1915-B6EFBD776B01}"/>
          </ac:spMkLst>
        </pc:spChg>
        <pc:spChg chg="add del">
          <ac:chgData name="JusTicE MaGiC" userId="371d8beac0543fad" providerId="LiveId" clId="{A4792CBA-1EC2-46BD-BFA5-69DD35E1FF3C}" dt="2023-06-01T21:15:04.309" v="1395" actId="26606"/>
          <ac:spMkLst>
            <pc:docMk/>
            <pc:sldMk cId="1087630848" sldId="269"/>
            <ac:spMk id="11" creationId="{D7DC14DB-B8F9-4B8E-BB6F-1CC0293C9816}"/>
          </ac:spMkLst>
        </pc:spChg>
        <pc:spChg chg="add del">
          <ac:chgData name="JusTicE MaGiC" userId="371d8beac0543fad" providerId="LiveId" clId="{A4792CBA-1EC2-46BD-BFA5-69DD35E1FF3C}" dt="2023-06-01T21:15:04.309" v="1395" actId="26606"/>
          <ac:spMkLst>
            <pc:docMk/>
            <pc:sldMk cId="1087630848" sldId="269"/>
            <ac:spMk id="13" creationId="{48C5EC73-3999-4CE9-A304-0A33B43114BE}"/>
          </ac:spMkLst>
        </pc:spChg>
        <pc:spChg chg="add del">
          <ac:chgData name="JusTicE MaGiC" userId="371d8beac0543fad" providerId="LiveId" clId="{A4792CBA-1EC2-46BD-BFA5-69DD35E1FF3C}" dt="2023-06-01T21:15:04.309" v="1395" actId="26606"/>
          <ac:spMkLst>
            <pc:docMk/>
            <pc:sldMk cId="1087630848" sldId="269"/>
            <ac:spMk id="23" creationId="{7B15D645-CAC7-46F1-BA18-D731D08909AB}"/>
          </ac:spMkLst>
        </pc:spChg>
        <pc:spChg chg="add del">
          <ac:chgData name="JusTicE MaGiC" userId="371d8beac0543fad" providerId="LiveId" clId="{A4792CBA-1EC2-46BD-BFA5-69DD35E1FF3C}" dt="2023-06-01T21:15:04.309" v="1395" actId="26606"/>
          <ac:spMkLst>
            <pc:docMk/>
            <pc:sldMk cId="1087630848" sldId="269"/>
            <ac:spMk id="31" creationId="{DC953D31-C1A7-4FC4-8CDF-85E2F34ABF30}"/>
          </ac:spMkLst>
        </pc:spChg>
        <pc:spChg chg="add del">
          <ac:chgData name="JusTicE MaGiC" userId="371d8beac0543fad" providerId="LiveId" clId="{A4792CBA-1EC2-46BD-BFA5-69DD35E1FF3C}" dt="2023-06-01T21:15:05.363" v="1397" actId="26606"/>
          <ac:spMkLst>
            <pc:docMk/>
            <pc:sldMk cId="1087630848" sldId="269"/>
            <ac:spMk id="45" creationId="{D7DC14DB-B8F9-4B8E-BB6F-1CC0293C9816}"/>
          </ac:spMkLst>
        </pc:spChg>
        <pc:spChg chg="add del">
          <ac:chgData name="JusTicE MaGiC" userId="371d8beac0543fad" providerId="LiveId" clId="{A4792CBA-1EC2-46BD-BFA5-69DD35E1FF3C}" dt="2023-06-01T21:15:05.363" v="1397" actId="26606"/>
          <ac:spMkLst>
            <pc:docMk/>
            <pc:sldMk cId="1087630848" sldId="269"/>
            <ac:spMk id="46" creationId="{48C5EC73-3999-4CE9-A304-0A33B43114BE}"/>
          </ac:spMkLst>
        </pc:spChg>
        <pc:spChg chg="add del">
          <ac:chgData name="JusTicE MaGiC" userId="371d8beac0543fad" providerId="LiveId" clId="{A4792CBA-1EC2-46BD-BFA5-69DD35E1FF3C}" dt="2023-06-01T21:15:05.363" v="1397" actId="26606"/>
          <ac:spMkLst>
            <pc:docMk/>
            <pc:sldMk cId="1087630848" sldId="269"/>
            <ac:spMk id="54" creationId="{7B15D645-CAC7-46F1-BA18-D731D08909AB}"/>
          </ac:spMkLst>
        </pc:spChg>
        <pc:spChg chg="add del">
          <ac:chgData name="JusTicE MaGiC" userId="371d8beac0543fad" providerId="LiveId" clId="{A4792CBA-1EC2-46BD-BFA5-69DD35E1FF3C}" dt="2023-06-01T21:15:05.363" v="1397" actId="26606"/>
          <ac:spMkLst>
            <pc:docMk/>
            <pc:sldMk cId="1087630848" sldId="269"/>
            <ac:spMk id="56" creationId="{DC953D31-C1A7-4FC4-8CDF-85E2F34ABF30}"/>
          </ac:spMkLst>
        </pc:spChg>
        <pc:spChg chg="add">
          <ac:chgData name="JusTicE MaGiC" userId="371d8beac0543fad" providerId="LiveId" clId="{A4792CBA-1EC2-46BD-BFA5-69DD35E1FF3C}" dt="2023-06-01T21:15:05.386" v="1398" actId="26606"/>
          <ac:spMkLst>
            <pc:docMk/>
            <pc:sldMk cId="1087630848" sldId="269"/>
            <ac:spMk id="60" creationId="{7A976E23-29EC-4E20-9EF6-B7CC4A8210C3}"/>
          </ac:spMkLst>
        </pc:spChg>
        <pc:spChg chg="add">
          <ac:chgData name="JusTicE MaGiC" userId="371d8beac0543fad" providerId="LiveId" clId="{A4792CBA-1EC2-46BD-BFA5-69DD35E1FF3C}" dt="2023-06-01T21:15:05.386" v="1398" actId="26606"/>
          <ac:spMkLst>
            <pc:docMk/>
            <pc:sldMk cId="1087630848" sldId="269"/>
            <ac:spMk id="61" creationId="{DF5FCEC6-E657-46F1-925F-13ED192124CE}"/>
          </ac:spMkLst>
        </pc:spChg>
        <pc:spChg chg="add">
          <ac:chgData name="JusTicE MaGiC" userId="371d8beac0543fad" providerId="LiveId" clId="{A4792CBA-1EC2-46BD-BFA5-69DD35E1FF3C}" dt="2023-06-01T21:15:05.386" v="1398" actId="26606"/>
          <ac:spMkLst>
            <pc:docMk/>
            <pc:sldMk cId="1087630848" sldId="269"/>
            <ac:spMk id="69" creationId="{FF0BDB76-BCEC-498E-BA26-C763CD9FA3E7}"/>
          </ac:spMkLst>
        </pc:spChg>
        <pc:spChg chg="add">
          <ac:chgData name="JusTicE MaGiC" userId="371d8beac0543fad" providerId="LiveId" clId="{A4792CBA-1EC2-46BD-BFA5-69DD35E1FF3C}" dt="2023-06-01T21:15:05.386" v="1398" actId="26606"/>
          <ac:spMkLst>
            <pc:docMk/>
            <pc:sldMk cId="1087630848" sldId="269"/>
            <ac:spMk id="71" creationId="{1452CEF2-C9EC-4C15-99E4-C781AB08AB91}"/>
          </ac:spMkLst>
        </pc:spChg>
        <pc:grpChg chg="add del">
          <ac:chgData name="JusTicE MaGiC" userId="371d8beac0543fad" providerId="LiveId" clId="{A4792CBA-1EC2-46BD-BFA5-69DD35E1FF3C}" dt="2023-06-01T21:15:04.309" v="1395" actId="26606"/>
          <ac:grpSpMkLst>
            <pc:docMk/>
            <pc:sldMk cId="1087630848" sldId="269"/>
            <ac:grpSpMk id="15" creationId="{C3621FEA-44E1-45C2-A17F-9C6A4BCE49DD}"/>
          </ac:grpSpMkLst>
        </pc:grpChg>
        <pc:grpChg chg="add del">
          <ac:chgData name="JusTicE MaGiC" userId="371d8beac0543fad" providerId="LiveId" clId="{A4792CBA-1EC2-46BD-BFA5-69DD35E1FF3C}" dt="2023-06-01T21:15:04.309" v="1395" actId="26606"/>
          <ac:grpSpMkLst>
            <pc:docMk/>
            <pc:sldMk cId="1087630848" sldId="269"/>
            <ac:grpSpMk id="25" creationId="{FDF268E0-ACCF-492F-8275-1F0AA256B378}"/>
          </ac:grpSpMkLst>
        </pc:grpChg>
        <pc:grpChg chg="add del">
          <ac:chgData name="JusTicE MaGiC" userId="371d8beac0543fad" providerId="LiveId" clId="{A4792CBA-1EC2-46BD-BFA5-69DD35E1FF3C}" dt="2023-06-01T21:15:04.309" v="1395" actId="26606"/>
          <ac:grpSpMkLst>
            <pc:docMk/>
            <pc:sldMk cId="1087630848" sldId="269"/>
            <ac:grpSpMk id="33" creationId="{10F141FE-87E1-4A1E-97A5-B072042E0F5B}"/>
          </ac:grpSpMkLst>
        </pc:grpChg>
        <pc:grpChg chg="add del">
          <ac:chgData name="JusTicE MaGiC" userId="371d8beac0543fad" providerId="LiveId" clId="{A4792CBA-1EC2-46BD-BFA5-69DD35E1FF3C}" dt="2023-06-01T21:15:04.309" v="1395" actId="26606"/>
          <ac:grpSpMkLst>
            <pc:docMk/>
            <pc:sldMk cId="1087630848" sldId="269"/>
            <ac:grpSpMk id="39" creationId="{2757059B-A060-4555-B961-797AA63048CD}"/>
          </ac:grpSpMkLst>
        </pc:grpChg>
        <pc:grpChg chg="add del">
          <ac:chgData name="JusTicE MaGiC" userId="371d8beac0543fad" providerId="LiveId" clId="{A4792CBA-1EC2-46BD-BFA5-69DD35E1FF3C}" dt="2023-06-01T21:15:05.363" v="1397" actId="26606"/>
          <ac:grpSpMkLst>
            <pc:docMk/>
            <pc:sldMk cId="1087630848" sldId="269"/>
            <ac:grpSpMk id="47" creationId="{0E6A83C3-BA7D-4CBA-A2E7-50C0E2B2E257}"/>
          </ac:grpSpMkLst>
        </pc:grpChg>
        <pc:grpChg chg="add del">
          <ac:chgData name="JusTicE MaGiC" userId="371d8beac0543fad" providerId="LiveId" clId="{A4792CBA-1EC2-46BD-BFA5-69DD35E1FF3C}" dt="2023-06-01T21:15:05.363" v="1397" actId="26606"/>
          <ac:grpSpMkLst>
            <pc:docMk/>
            <pc:sldMk cId="1087630848" sldId="269"/>
            <ac:grpSpMk id="55" creationId="{FDF268E0-ACCF-492F-8275-1F0AA256B378}"/>
          </ac:grpSpMkLst>
        </pc:grpChg>
        <pc:grpChg chg="add del">
          <ac:chgData name="JusTicE MaGiC" userId="371d8beac0543fad" providerId="LiveId" clId="{A4792CBA-1EC2-46BD-BFA5-69DD35E1FF3C}" dt="2023-06-01T21:15:05.363" v="1397" actId="26606"/>
          <ac:grpSpMkLst>
            <pc:docMk/>
            <pc:sldMk cId="1087630848" sldId="269"/>
            <ac:grpSpMk id="57" creationId="{10F141FE-87E1-4A1E-97A5-B072042E0F5B}"/>
          </ac:grpSpMkLst>
        </pc:grpChg>
        <pc:grpChg chg="add del">
          <ac:chgData name="JusTicE MaGiC" userId="371d8beac0543fad" providerId="LiveId" clId="{A4792CBA-1EC2-46BD-BFA5-69DD35E1FF3C}" dt="2023-06-01T21:15:05.363" v="1397" actId="26606"/>
          <ac:grpSpMkLst>
            <pc:docMk/>
            <pc:sldMk cId="1087630848" sldId="269"/>
            <ac:grpSpMk id="58" creationId="{1DEFE96C-DE59-49FD-8B48-A1D4B2CAEB52}"/>
          </ac:grpSpMkLst>
        </pc:grpChg>
        <pc:grpChg chg="add">
          <ac:chgData name="JusTicE MaGiC" userId="371d8beac0543fad" providerId="LiveId" clId="{A4792CBA-1EC2-46BD-BFA5-69DD35E1FF3C}" dt="2023-06-01T21:15:05.386" v="1398" actId="26606"/>
          <ac:grpSpMkLst>
            <pc:docMk/>
            <pc:sldMk cId="1087630848" sldId="269"/>
            <ac:grpSpMk id="62" creationId="{2EEEBBCF-2738-42F5-ABD6-9881760263A7}"/>
          </ac:grpSpMkLst>
        </pc:grpChg>
        <pc:grpChg chg="add">
          <ac:chgData name="JusTicE MaGiC" userId="371d8beac0543fad" providerId="LiveId" clId="{A4792CBA-1EC2-46BD-BFA5-69DD35E1FF3C}" dt="2023-06-01T21:15:05.386" v="1398" actId="26606"/>
          <ac:grpSpMkLst>
            <pc:docMk/>
            <pc:sldMk cId="1087630848" sldId="269"/>
            <ac:grpSpMk id="70" creationId="{DD8DF5DF-A251-4BC2-8965-4EDDD01FC56E}"/>
          </ac:grpSpMkLst>
        </pc:grpChg>
        <pc:grpChg chg="add">
          <ac:chgData name="JusTicE MaGiC" userId="371d8beac0543fad" providerId="LiveId" clId="{A4792CBA-1EC2-46BD-BFA5-69DD35E1FF3C}" dt="2023-06-01T21:15:05.386" v="1398" actId="26606"/>
          <ac:grpSpMkLst>
            <pc:docMk/>
            <pc:sldMk cId="1087630848" sldId="269"/>
            <ac:grpSpMk id="72" creationId="{600459E6-26A3-4EAC-A34C-D0792D88CC26}"/>
          </ac:grpSpMkLst>
        </pc:grpChg>
        <pc:grpChg chg="add">
          <ac:chgData name="JusTicE MaGiC" userId="371d8beac0543fad" providerId="LiveId" clId="{A4792CBA-1EC2-46BD-BFA5-69DD35E1FF3C}" dt="2023-06-01T21:15:05.386" v="1398" actId="26606"/>
          <ac:grpSpMkLst>
            <pc:docMk/>
            <pc:sldMk cId="1087630848" sldId="269"/>
            <ac:grpSpMk id="73" creationId="{298B576C-FDA2-46DE-8408-3A76DCF50655}"/>
          </ac:grpSpMkLst>
        </pc:grpChg>
        <pc:picChg chg="mod modCrop">
          <ac:chgData name="JusTicE MaGiC" userId="371d8beac0543fad" providerId="LiveId" clId="{A4792CBA-1EC2-46BD-BFA5-69DD35E1FF3C}" dt="2023-06-01T21:30:05.325" v="1661" actId="14100"/>
          <ac:picMkLst>
            <pc:docMk/>
            <pc:sldMk cId="1087630848" sldId="269"/>
            <ac:picMk id="6" creationId="{4F89B1BD-F0A2-4116-F887-77C9417E1A76}"/>
          </ac:picMkLst>
        </pc:picChg>
      </pc:sldChg>
      <pc:sldChg chg="addSp delSp new del">
        <pc:chgData name="JusTicE MaGiC" userId="371d8beac0543fad" providerId="LiveId" clId="{A4792CBA-1EC2-46BD-BFA5-69DD35E1FF3C}" dt="2023-06-01T20:35:34.568" v="502" actId="47"/>
        <pc:sldMkLst>
          <pc:docMk/>
          <pc:sldMk cId="2482017996" sldId="269"/>
        </pc:sldMkLst>
        <pc:picChg chg="add del">
          <ac:chgData name="JusTicE MaGiC" userId="371d8beac0543fad" providerId="LiveId" clId="{A4792CBA-1EC2-46BD-BFA5-69DD35E1FF3C}" dt="2023-06-01T20:35:23.744" v="500"/>
          <ac:picMkLst>
            <pc:docMk/>
            <pc:sldMk cId="2482017996" sldId="269"/>
            <ac:picMk id="4" creationId="{20903C99-DC7E-E15E-0392-76C13C182DBC}"/>
          </ac:picMkLst>
        </pc:picChg>
      </pc:sldChg>
      <pc:sldChg chg="addSp modSp add mod setBg">
        <pc:chgData name="JusTicE MaGiC" userId="371d8beac0543fad" providerId="LiveId" clId="{A4792CBA-1EC2-46BD-BFA5-69DD35E1FF3C}" dt="2023-06-01T21:20:13.464" v="1593" actId="1076"/>
        <pc:sldMkLst>
          <pc:docMk/>
          <pc:sldMk cId="1630408441" sldId="270"/>
        </pc:sldMkLst>
        <pc:spChg chg="mod">
          <ac:chgData name="JusTicE MaGiC" userId="371d8beac0543fad" providerId="LiveId" clId="{A4792CBA-1EC2-46BD-BFA5-69DD35E1FF3C}" dt="2023-06-01T21:20:10.193" v="1592" actId="1076"/>
          <ac:spMkLst>
            <pc:docMk/>
            <pc:sldMk cId="1630408441" sldId="270"/>
            <ac:spMk id="4" creationId="{D97828FE-6CC5-7CD0-0536-88B3EF656009}"/>
          </ac:spMkLst>
        </pc:spChg>
        <pc:spChg chg="mod ord">
          <ac:chgData name="JusTicE MaGiC" userId="371d8beac0543fad" providerId="LiveId" clId="{A4792CBA-1EC2-46BD-BFA5-69DD35E1FF3C}" dt="2023-06-01T21:20:13.464" v="1593" actId="1076"/>
          <ac:spMkLst>
            <pc:docMk/>
            <pc:sldMk cId="1630408441" sldId="270"/>
            <ac:spMk id="15" creationId="{24932F94-1ED0-D93A-2839-319C2798CB15}"/>
          </ac:spMkLst>
        </pc:spChg>
        <pc:spChg chg="add">
          <ac:chgData name="JusTicE MaGiC" userId="371d8beac0543fad" providerId="LiveId" clId="{A4792CBA-1EC2-46BD-BFA5-69DD35E1FF3C}" dt="2023-06-01T21:11:47.920" v="1329" actId="26606"/>
          <ac:spMkLst>
            <pc:docMk/>
            <pc:sldMk cId="1630408441" sldId="270"/>
            <ac:spMk id="22" creationId="{7A976E23-29EC-4E20-9EF6-B7CC4A8210C3}"/>
          </ac:spMkLst>
        </pc:spChg>
        <pc:spChg chg="add">
          <ac:chgData name="JusTicE MaGiC" userId="371d8beac0543fad" providerId="LiveId" clId="{A4792CBA-1EC2-46BD-BFA5-69DD35E1FF3C}" dt="2023-06-01T21:11:47.920" v="1329" actId="26606"/>
          <ac:spMkLst>
            <pc:docMk/>
            <pc:sldMk cId="1630408441" sldId="270"/>
            <ac:spMk id="24" creationId="{DF5FCEC6-E657-46F1-925F-13ED192124CE}"/>
          </ac:spMkLst>
        </pc:spChg>
        <pc:spChg chg="add">
          <ac:chgData name="JusTicE MaGiC" userId="371d8beac0543fad" providerId="LiveId" clId="{A4792CBA-1EC2-46BD-BFA5-69DD35E1FF3C}" dt="2023-06-01T21:11:47.920" v="1329" actId="26606"/>
          <ac:spMkLst>
            <pc:docMk/>
            <pc:sldMk cId="1630408441" sldId="270"/>
            <ac:spMk id="34" creationId="{FF0BDB76-BCEC-498E-BA26-C763CD9FA3E7}"/>
          </ac:spMkLst>
        </pc:spChg>
        <pc:spChg chg="add">
          <ac:chgData name="JusTicE MaGiC" userId="371d8beac0543fad" providerId="LiveId" clId="{A4792CBA-1EC2-46BD-BFA5-69DD35E1FF3C}" dt="2023-06-01T21:11:47.920" v="1329" actId="26606"/>
          <ac:spMkLst>
            <pc:docMk/>
            <pc:sldMk cId="1630408441" sldId="270"/>
            <ac:spMk id="42" creationId="{1452CEF2-C9EC-4C15-99E4-C781AB08AB91}"/>
          </ac:spMkLst>
        </pc:spChg>
        <pc:grpChg chg="add">
          <ac:chgData name="JusTicE MaGiC" userId="371d8beac0543fad" providerId="LiveId" clId="{A4792CBA-1EC2-46BD-BFA5-69DD35E1FF3C}" dt="2023-06-01T21:11:47.920" v="1329" actId="26606"/>
          <ac:grpSpMkLst>
            <pc:docMk/>
            <pc:sldMk cId="1630408441" sldId="270"/>
            <ac:grpSpMk id="26" creationId="{2EEEBBCF-2738-42F5-ABD6-9881760263A7}"/>
          </ac:grpSpMkLst>
        </pc:grpChg>
        <pc:grpChg chg="add">
          <ac:chgData name="JusTicE MaGiC" userId="371d8beac0543fad" providerId="LiveId" clId="{A4792CBA-1EC2-46BD-BFA5-69DD35E1FF3C}" dt="2023-06-01T21:11:47.920" v="1329" actId="26606"/>
          <ac:grpSpMkLst>
            <pc:docMk/>
            <pc:sldMk cId="1630408441" sldId="270"/>
            <ac:grpSpMk id="36" creationId="{DD8DF5DF-A251-4BC2-8965-4EDDD01FC56E}"/>
          </ac:grpSpMkLst>
        </pc:grpChg>
        <pc:grpChg chg="add">
          <ac:chgData name="JusTicE MaGiC" userId="371d8beac0543fad" providerId="LiveId" clId="{A4792CBA-1EC2-46BD-BFA5-69DD35E1FF3C}" dt="2023-06-01T21:11:47.920" v="1329" actId="26606"/>
          <ac:grpSpMkLst>
            <pc:docMk/>
            <pc:sldMk cId="1630408441" sldId="270"/>
            <ac:grpSpMk id="44" creationId="{600459E6-26A3-4EAC-A34C-D0792D88CC26}"/>
          </ac:grpSpMkLst>
        </pc:grpChg>
        <pc:grpChg chg="add">
          <ac:chgData name="JusTicE MaGiC" userId="371d8beac0543fad" providerId="LiveId" clId="{A4792CBA-1EC2-46BD-BFA5-69DD35E1FF3C}" dt="2023-06-01T21:11:47.920" v="1329" actId="26606"/>
          <ac:grpSpMkLst>
            <pc:docMk/>
            <pc:sldMk cId="1630408441" sldId="270"/>
            <ac:grpSpMk id="50" creationId="{298B576C-FDA2-46DE-8408-3A76DCF50655}"/>
          </ac:grpSpMkLst>
        </pc:grpChg>
        <pc:picChg chg="mod">
          <ac:chgData name="JusTicE MaGiC" userId="371d8beac0543fad" providerId="LiveId" clId="{A4792CBA-1EC2-46BD-BFA5-69DD35E1FF3C}" dt="2023-06-01T21:11:47.920" v="1329" actId="26606"/>
          <ac:picMkLst>
            <pc:docMk/>
            <pc:sldMk cId="1630408441" sldId="270"/>
            <ac:picMk id="17" creationId="{B8774572-BBE3-B7B1-E543-42B731A298A7}"/>
          </ac:picMkLst>
        </pc:picChg>
      </pc:sldChg>
      <pc:sldChg chg="addSp modSp add mod setBg">
        <pc:chgData name="JusTicE MaGiC" userId="371d8beac0543fad" providerId="LiveId" clId="{A4792CBA-1EC2-46BD-BFA5-69DD35E1FF3C}" dt="2023-06-01T21:20:24.795" v="1596" actId="1076"/>
        <pc:sldMkLst>
          <pc:docMk/>
          <pc:sldMk cId="2253606477" sldId="271"/>
        </pc:sldMkLst>
        <pc:spChg chg="mod">
          <ac:chgData name="JusTicE MaGiC" userId="371d8beac0543fad" providerId="LiveId" clId="{A4792CBA-1EC2-46BD-BFA5-69DD35E1FF3C}" dt="2023-06-01T21:20:22.028" v="1595" actId="1076"/>
          <ac:spMkLst>
            <pc:docMk/>
            <pc:sldMk cId="2253606477" sldId="271"/>
            <ac:spMk id="2" creationId="{A68F23FF-F584-43E8-9D40-532BA5DAD196}"/>
          </ac:spMkLst>
        </pc:spChg>
        <pc:spChg chg="mod ord">
          <ac:chgData name="JusTicE MaGiC" userId="371d8beac0543fad" providerId="LiveId" clId="{A4792CBA-1EC2-46BD-BFA5-69DD35E1FF3C}" dt="2023-06-01T21:20:24.795" v="1596" actId="1076"/>
          <ac:spMkLst>
            <pc:docMk/>
            <pc:sldMk cId="2253606477" sldId="271"/>
            <ac:spMk id="3" creationId="{0803586F-610F-C344-E969-2B9A0208D216}"/>
          </ac:spMkLst>
        </pc:spChg>
        <pc:spChg chg="add">
          <ac:chgData name="JusTicE MaGiC" userId="371d8beac0543fad" providerId="LiveId" clId="{A4792CBA-1EC2-46BD-BFA5-69DD35E1FF3C}" dt="2023-06-01T21:11:51.981" v="1330" actId="26606"/>
          <ac:spMkLst>
            <pc:docMk/>
            <pc:sldMk cId="2253606477" sldId="271"/>
            <ac:spMk id="11" creationId="{7A976E23-29EC-4E20-9EF6-B7CC4A8210C3}"/>
          </ac:spMkLst>
        </pc:spChg>
        <pc:spChg chg="add">
          <ac:chgData name="JusTicE MaGiC" userId="371d8beac0543fad" providerId="LiveId" clId="{A4792CBA-1EC2-46BD-BFA5-69DD35E1FF3C}" dt="2023-06-01T21:11:51.981" v="1330" actId="26606"/>
          <ac:spMkLst>
            <pc:docMk/>
            <pc:sldMk cId="2253606477" sldId="271"/>
            <ac:spMk id="13" creationId="{DF5FCEC6-E657-46F1-925F-13ED192124CE}"/>
          </ac:spMkLst>
        </pc:spChg>
        <pc:spChg chg="add">
          <ac:chgData name="JusTicE MaGiC" userId="371d8beac0543fad" providerId="LiveId" clId="{A4792CBA-1EC2-46BD-BFA5-69DD35E1FF3C}" dt="2023-06-01T21:11:51.981" v="1330" actId="26606"/>
          <ac:spMkLst>
            <pc:docMk/>
            <pc:sldMk cId="2253606477" sldId="271"/>
            <ac:spMk id="23" creationId="{FF0BDB76-BCEC-498E-BA26-C763CD9FA3E7}"/>
          </ac:spMkLst>
        </pc:spChg>
        <pc:spChg chg="add">
          <ac:chgData name="JusTicE MaGiC" userId="371d8beac0543fad" providerId="LiveId" clId="{A4792CBA-1EC2-46BD-BFA5-69DD35E1FF3C}" dt="2023-06-01T21:11:51.981" v="1330" actId="26606"/>
          <ac:spMkLst>
            <pc:docMk/>
            <pc:sldMk cId="2253606477" sldId="271"/>
            <ac:spMk id="31" creationId="{1452CEF2-C9EC-4C15-99E4-C781AB08AB91}"/>
          </ac:spMkLst>
        </pc:spChg>
        <pc:grpChg chg="add">
          <ac:chgData name="JusTicE MaGiC" userId="371d8beac0543fad" providerId="LiveId" clId="{A4792CBA-1EC2-46BD-BFA5-69DD35E1FF3C}" dt="2023-06-01T21:11:51.981" v="1330" actId="26606"/>
          <ac:grpSpMkLst>
            <pc:docMk/>
            <pc:sldMk cId="2253606477" sldId="271"/>
            <ac:grpSpMk id="15" creationId="{2EEEBBCF-2738-42F5-ABD6-9881760263A7}"/>
          </ac:grpSpMkLst>
        </pc:grpChg>
        <pc:grpChg chg="add">
          <ac:chgData name="JusTicE MaGiC" userId="371d8beac0543fad" providerId="LiveId" clId="{A4792CBA-1EC2-46BD-BFA5-69DD35E1FF3C}" dt="2023-06-01T21:11:51.981" v="1330" actId="26606"/>
          <ac:grpSpMkLst>
            <pc:docMk/>
            <pc:sldMk cId="2253606477" sldId="271"/>
            <ac:grpSpMk id="25" creationId="{DD8DF5DF-A251-4BC2-8965-4EDDD01FC56E}"/>
          </ac:grpSpMkLst>
        </pc:grpChg>
        <pc:grpChg chg="add">
          <ac:chgData name="JusTicE MaGiC" userId="371d8beac0543fad" providerId="LiveId" clId="{A4792CBA-1EC2-46BD-BFA5-69DD35E1FF3C}" dt="2023-06-01T21:11:51.981" v="1330" actId="26606"/>
          <ac:grpSpMkLst>
            <pc:docMk/>
            <pc:sldMk cId="2253606477" sldId="271"/>
            <ac:grpSpMk id="33" creationId="{600459E6-26A3-4EAC-A34C-D0792D88CC26}"/>
          </ac:grpSpMkLst>
        </pc:grpChg>
        <pc:grpChg chg="add">
          <ac:chgData name="JusTicE MaGiC" userId="371d8beac0543fad" providerId="LiveId" clId="{A4792CBA-1EC2-46BD-BFA5-69DD35E1FF3C}" dt="2023-06-01T21:11:51.981" v="1330" actId="26606"/>
          <ac:grpSpMkLst>
            <pc:docMk/>
            <pc:sldMk cId="2253606477" sldId="271"/>
            <ac:grpSpMk id="39" creationId="{298B576C-FDA2-46DE-8408-3A76DCF50655}"/>
          </ac:grpSpMkLst>
        </pc:grpChg>
        <pc:picChg chg="mod">
          <ac:chgData name="JusTicE MaGiC" userId="371d8beac0543fad" providerId="LiveId" clId="{A4792CBA-1EC2-46BD-BFA5-69DD35E1FF3C}" dt="2023-06-01T21:11:51.981" v="1330" actId="26606"/>
          <ac:picMkLst>
            <pc:docMk/>
            <pc:sldMk cId="2253606477" sldId="271"/>
            <ac:picMk id="6" creationId="{91F3E52B-9602-2D12-CD45-311352D51DE1}"/>
          </ac:picMkLst>
        </pc:picChg>
      </pc:sldChg>
      <pc:sldChg chg="addSp modSp add mod setBg">
        <pc:chgData name="JusTicE MaGiC" userId="371d8beac0543fad" providerId="LiveId" clId="{A4792CBA-1EC2-46BD-BFA5-69DD35E1FF3C}" dt="2023-06-01T21:20:56.022" v="1614" actId="15"/>
        <pc:sldMkLst>
          <pc:docMk/>
          <pc:sldMk cId="1347874593" sldId="272"/>
        </pc:sldMkLst>
        <pc:spChg chg="mod">
          <ac:chgData name="JusTicE MaGiC" userId="371d8beac0543fad" providerId="LiveId" clId="{A4792CBA-1EC2-46BD-BFA5-69DD35E1FF3C}" dt="2023-06-01T21:20:33.550" v="1598" actId="1076"/>
          <ac:spMkLst>
            <pc:docMk/>
            <pc:sldMk cId="1347874593" sldId="272"/>
            <ac:spMk id="2" creationId="{D4C02D46-7EA6-72BE-604B-142E9DBCFADA}"/>
          </ac:spMkLst>
        </pc:spChg>
        <pc:spChg chg="mod ord">
          <ac:chgData name="JusTicE MaGiC" userId="371d8beac0543fad" providerId="LiveId" clId="{A4792CBA-1EC2-46BD-BFA5-69DD35E1FF3C}" dt="2023-06-01T21:20:56.022" v="1614" actId="15"/>
          <ac:spMkLst>
            <pc:docMk/>
            <pc:sldMk cId="1347874593" sldId="272"/>
            <ac:spMk id="3" creationId="{80FA9D25-7576-AA20-78CD-BE3F481C9717}"/>
          </ac:spMkLst>
        </pc:spChg>
        <pc:spChg chg="add">
          <ac:chgData name="JusTicE MaGiC" userId="371d8beac0543fad" providerId="LiveId" clId="{A4792CBA-1EC2-46BD-BFA5-69DD35E1FF3C}" dt="2023-06-01T21:11:55.192" v="1331" actId="26606"/>
          <ac:spMkLst>
            <pc:docMk/>
            <pc:sldMk cId="1347874593" sldId="272"/>
            <ac:spMk id="11" creationId="{7A976E23-29EC-4E20-9EF6-B7CC4A8210C3}"/>
          </ac:spMkLst>
        </pc:spChg>
        <pc:spChg chg="add">
          <ac:chgData name="JusTicE MaGiC" userId="371d8beac0543fad" providerId="LiveId" clId="{A4792CBA-1EC2-46BD-BFA5-69DD35E1FF3C}" dt="2023-06-01T21:11:55.192" v="1331" actId="26606"/>
          <ac:spMkLst>
            <pc:docMk/>
            <pc:sldMk cId="1347874593" sldId="272"/>
            <ac:spMk id="13" creationId="{DF5FCEC6-E657-46F1-925F-13ED192124CE}"/>
          </ac:spMkLst>
        </pc:spChg>
        <pc:spChg chg="add">
          <ac:chgData name="JusTicE MaGiC" userId="371d8beac0543fad" providerId="LiveId" clId="{A4792CBA-1EC2-46BD-BFA5-69DD35E1FF3C}" dt="2023-06-01T21:11:55.192" v="1331" actId="26606"/>
          <ac:spMkLst>
            <pc:docMk/>
            <pc:sldMk cId="1347874593" sldId="272"/>
            <ac:spMk id="23" creationId="{FF0BDB76-BCEC-498E-BA26-C763CD9FA3E7}"/>
          </ac:spMkLst>
        </pc:spChg>
        <pc:spChg chg="add">
          <ac:chgData name="JusTicE MaGiC" userId="371d8beac0543fad" providerId="LiveId" clId="{A4792CBA-1EC2-46BD-BFA5-69DD35E1FF3C}" dt="2023-06-01T21:11:55.192" v="1331" actId="26606"/>
          <ac:spMkLst>
            <pc:docMk/>
            <pc:sldMk cId="1347874593" sldId="272"/>
            <ac:spMk id="31" creationId="{1452CEF2-C9EC-4C15-99E4-C781AB08AB91}"/>
          </ac:spMkLst>
        </pc:spChg>
        <pc:grpChg chg="add">
          <ac:chgData name="JusTicE MaGiC" userId="371d8beac0543fad" providerId="LiveId" clId="{A4792CBA-1EC2-46BD-BFA5-69DD35E1FF3C}" dt="2023-06-01T21:11:55.192" v="1331" actId="26606"/>
          <ac:grpSpMkLst>
            <pc:docMk/>
            <pc:sldMk cId="1347874593" sldId="272"/>
            <ac:grpSpMk id="15" creationId="{2EEEBBCF-2738-42F5-ABD6-9881760263A7}"/>
          </ac:grpSpMkLst>
        </pc:grpChg>
        <pc:grpChg chg="add">
          <ac:chgData name="JusTicE MaGiC" userId="371d8beac0543fad" providerId="LiveId" clId="{A4792CBA-1EC2-46BD-BFA5-69DD35E1FF3C}" dt="2023-06-01T21:11:55.192" v="1331" actId="26606"/>
          <ac:grpSpMkLst>
            <pc:docMk/>
            <pc:sldMk cId="1347874593" sldId="272"/>
            <ac:grpSpMk id="25" creationId="{DD8DF5DF-A251-4BC2-8965-4EDDD01FC56E}"/>
          </ac:grpSpMkLst>
        </pc:grpChg>
        <pc:grpChg chg="add">
          <ac:chgData name="JusTicE MaGiC" userId="371d8beac0543fad" providerId="LiveId" clId="{A4792CBA-1EC2-46BD-BFA5-69DD35E1FF3C}" dt="2023-06-01T21:11:55.192" v="1331" actId="26606"/>
          <ac:grpSpMkLst>
            <pc:docMk/>
            <pc:sldMk cId="1347874593" sldId="272"/>
            <ac:grpSpMk id="33" creationId="{600459E6-26A3-4EAC-A34C-D0792D88CC26}"/>
          </ac:grpSpMkLst>
        </pc:grpChg>
        <pc:grpChg chg="add">
          <ac:chgData name="JusTicE MaGiC" userId="371d8beac0543fad" providerId="LiveId" clId="{A4792CBA-1EC2-46BD-BFA5-69DD35E1FF3C}" dt="2023-06-01T21:11:55.192" v="1331" actId="26606"/>
          <ac:grpSpMkLst>
            <pc:docMk/>
            <pc:sldMk cId="1347874593" sldId="272"/>
            <ac:grpSpMk id="39" creationId="{298B576C-FDA2-46DE-8408-3A76DCF50655}"/>
          </ac:grpSpMkLst>
        </pc:grpChg>
        <pc:picChg chg="mod">
          <ac:chgData name="JusTicE MaGiC" userId="371d8beac0543fad" providerId="LiveId" clId="{A4792CBA-1EC2-46BD-BFA5-69DD35E1FF3C}" dt="2023-06-01T21:11:55.192" v="1331" actId="26606"/>
          <ac:picMkLst>
            <pc:docMk/>
            <pc:sldMk cId="1347874593" sldId="272"/>
            <ac:picMk id="6" creationId="{17132E6D-8D40-C26E-D15F-198344950A14}"/>
          </ac:picMkLst>
        </pc:picChg>
      </pc:sldChg>
      <pc:sldChg chg="addSp modSp add mod setBg">
        <pc:chgData name="JusTicE MaGiC" userId="371d8beac0543fad" providerId="LiveId" clId="{A4792CBA-1EC2-46BD-BFA5-69DD35E1FF3C}" dt="2023-06-01T21:12:03.184" v="1332" actId="26606"/>
        <pc:sldMkLst>
          <pc:docMk/>
          <pc:sldMk cId="2477661912" sldId="273"/>
        </pc:sldMkLst>
        <pc:spChg chg="mod">
          <ac:chgData name="JusTicE MaGiC" userId="371d8beac0543fad" providerId="LiveId" clId="{A4792CBA-1EC2-46BD-BFA5-69DD35E1FF3C}" dt="2023-06-01T21:12:03.184" v="1332" actId="26606"/>
          <ac:spMkLst>
            <pc:docMk/>
            <pc:sldMk cId="2477661912" sldId="273"/>
            <ac:spMk id="2" creationId="{B166DFBA-DE37-B323-A6E8-0BD2B7ECF5B5}"/>
          </ac:spMkLst>
        </pc:spChg>
        <pc:spChg chg="mod">
          <ac:chgData name="JusTicE MaGiC" userId="371d8beac0543fad" providerId="LiveId" clId="{A4792CBA-1EC2-46BD-BFA5-69DD35E1FF3C}" dt="2023-06-01T21:12:03.184" v="1332" actId="26606"/>
          <ac:spMkLst>
            <pc:docMk/>
            <pc:sldMk cId="2477661912" sldId="273"/>
            <ac:spMk id="5" creationId="{85E9DCE2-5E53-EC8F-481C-FC5D3CB77ECF}"/>
          </ac:spMkLst>
        </pc:spChg>
        <pc:spChg chg="add">
          <ac:chgData name="JusTicE MaGiC" userId="371d8beac0543fad" providerId="LiveId" clId="{A4792CBA-1EC2-46BD-BFA5-69DD35E1FF3C}" dt="2023-06-01T21:12:03.184" v="1332" actId="26606"/>
          <ac:spMkLst>
            <pc:docMk/>
            <pc:sldMk cId="2477661912" sldId="273"/>
            <ac:spMk id="10" creationId="{5112AC23-F046-4DC5-9B92-07CA6CC7C580}"/>
          </ac:spMkLst>
        </pc:spChg>
        <pc:spChg chg="add">
          <ac:chgData name="JusTicE MaGiC" userId="371d8beac0543fad" providerId="LiveId" clId="{A4792CBA-1EC2-46BD-BFA5-69DD35E1FF3C}" dt="2023-06-01T21:12:03.184" v="1332" actId="26606"/>
          <ac:spMkLst>
            <pc:docMk/>
            <pc:sldMk cId="2477661912" sldId="273"/>
            <ac:spMk id="12" creationId="{175AAFE7-143D-45AC-B616-09521E0F5597}"/>
          </ac:spMkLst>
        </pc:spChg>
        <pc:spChg chg="add">
          <ac:chgData name="JusTicE MaGiC" userId="371d8beac0543fad" providerId="LiveId" clId="{A4792CBA-1EC2-46BD-BFA5-69DD35E1FF3C}" dt="2023-06-01T21:12:03.184" v="1332" actId="26606"/>
          <ac:spMkLst>
            <pc:docMk/>
            <pc:sldMk cId="2477661912" sldId="273"/>
            <ac:spMk id="14" creationId="{0BA5DB72-E109-4D37-B6DD-C328D539705B}"/>
          </ac:spMkLst>
        </pc:spChg>
        <pc:spChg chg="add">
          <ac:chgData name="JusTicE MaGiC" userId="371d8beac0543fad" providerId="LiveId" clId="{A4792CBA-1EC2-46BD-BFA5-69DD35E1FF3C}" dt="2023-06-01T21:12:03.184" v="1332" actId="26606"/>
          <ac:spMkLst>
            <pc:docMk/>
            <pc:sldMk cId="2477661912" sldId="273"/>
            <ac:spMk id="24" creationId="{EB2D1A1F-B200-4444-AE01-EFC97AF7B51F}"/>
          </ac:spMkLst>
        </pc:spChg>
        <pc:spChg chg="add">
          <ac:chgData name="JusTicE MaGiC" userId="371d8beac0543fad" providerId="LiveId" clId="{A4792CBA-1EC2-46BD-BFA5-69DD35E1FF3C}" dt="2023-06-01T21:12:03.184" v="1332" actId="26606"/>
          <ac:spMkLst>
            <pc:docMk/>
            <pc:sldMk cId="2477661912" sldId="273"/>
            <ac:spMk id="38" creationId="{C8D9C5DD-B8B3-46A0-8FBC-EE462F96C4E5}"/>
          </ac:spMkLst>
        </pc:spChg>
        <pc:grpChg chg="add">
          <ac:chgData name="JusTicE MaGiC" userId="371d8beac0543fad" providerId="LiveId" clId="{A4792CBA-1EC2-46BD-BFA5-69DD35E1FF3C}" dt="2023-06-01T21:12:03.184" v="1332" actId="26606"/>
          <ac:grpSpMkLst>
            <pc:docMk/>
            <pc:sldMk cId="2477661912" sldId="273"/>
            <ac:grpSpMk id="16" creationId="{7C34EE77-74D1-42B4-801B-40B35A68C127}"/>
          </ac:grpSpMkLst>
        </pc:grpChg>
        <pc:grpChg chg="add">
          <ac:chgData name="JusTicE MaGiC" userId="371d8beac0543fad" providerId="LiveId" clId="{A4792CBA-1EC2-46BD-BFA5-69DD35E1FF3C}" dt="2023-06-01T21:12:03.184" v="1332" actId="26606"/>
          <ac:grpSpMkLst>
            <pc:docMk/>
            <pc:sldMk cId="2477661912" sldId="273"/>
            <ac:grpSpMk id="26" creationId="{70E4CB9D-2256-4786-8DDF-ADFBF3533745}"/>
          </ac:grpSpMkLst>
        </pc:grpChg>
        <pc:grpChg chg="add">
          <ac:chgData name="JusTicE MaGiC" userId="371d8beac0543fad" providerId="LiveId" clId="{A4792CBA-1EC2-46BD-BFA5-69DD35E1FF3C}" dt="2023-06-01T21:12:03.184" v="1332" actId="26606"/>
          <ac:grpSpMkLst>
            <pc:docMk/>
            <pc:sldMk cId="2477661912" sldId="273"/>
            <ac:grpSpMk id="32" creationId="{568E6F37-AE05-46BF-A77F-5505926E92C6}"/>
          </ac:grpSpMkLst>
        </pc:grpChg>
      </pc:sldChg>
      <pc:sldChg chg="add del">
        <pc:chgData name="JusTicE MaGiC" userId="371d8beac0543fad" providerId="LiveId" clId="{A4792CBA-1EC2-46BD-BFA5-69DD35E1FF3C}" dt="2023-06-01T20:38:34.779" v="522" actId="47"/>
        <pc:sldMkLst>
          <pc:docMk/>
          <pc:sldMk cId="2695554871" sldId="274"/>
        </pc:sldMkLst>
      </pc:sldChg>
      <pc:sldChg chg="add del">
        <pc:chgData name="JusTicE MaGiC" userId="371d8beac0543fad" providerId="LiveId" clId="{A4792CBA-1EC2-46BD-BFA5-69DD35E1FF3C}" dt="2023-06-01T20:38:31.390" v="521" actId="47"/>
        <pc:sldMkLst>
          <pc:docMk/>
          <pc:sldMk cId="1385506458" sldId="275"/>
        </pc:sldMkLst>
      </pc:sldChg>
      <pc:sldChg chg="add del">
        <pc:chgData name="JusTicE MaGiC" userId="371d8beac0543fad" providerId="LiveId" clId="{A4792CBA-1EC2-46BD-BFA5-69DD35E1FF3C}" dt="2023-06-01T20:38:38.029" v="523" actId="47"/>
        <pc:sldMkLst>
          <pc:docMk/>
          <pc:sldMk cId="392736239" sldId="276"/>
        </pc:sldMkLst>
      </pc:sldChg>
      <pc:sldChg chg="addSp delSp modSp add mod setBg">
        <pc:chgData name="JusTicE MaGiC" userId="371d8beac0543fad" providerId="LiveId" clId="{A4792CBA-1EC2-46BD-BFA5-69DD35E1FF3C}" dt="2023-06-01T21:21:14.024" v="1615" actId="208"/>
        <pc:sldMkLst>
          <pc:docMk/>
          <pc:sldMk cId="3637249221" sldId="277"/>
        </pc:sldMkLst>
        <pc:spChg chg="mod">
          <ac:chgData name="JusTicE MaGiC" userId="371d8beac0543fad" providerId="LiveId" clId="{A4792CBA-1EC2-46BD-BFA5-69DD35E1FF3C}" dt="2023-06-01T21:12:11.678" v="1337" actId="26606"/>
          <ac:spMkLst>
            <pc:docMk/>
            <pc:sldMk cId="3637249221" sldId="277"/>
            <ac:spMk id="2" creationId="{4D2E11E3-451A-AFF6-10FB-6F6C490EC196}"/>
          </ac:spMkLst>
        </pc:spChg>
        <pc:spChg chg="mod">
          <ac:chgData name="JusTicE MaGiC" userId="371d8beac0543fad" providerId="LiveId" clId="{A4792CBA-1EC2-46BD-BFA5-69DD35E1FF3C}" dt="2023-06-01T21:21:14.024" v="1615" actId="208"/>
          <ac:spMkLst>
            <pc:docMk/>
            <pc:sldMk cId="3637249221" sldId="277"/>
            <ac:spMk id="3" creationId="{16D75832-F26A-0465-D423-73C25BD5FDFB}"/>
          </ac:spMkLst>
        </pc:spChg>
        <pc:spChg chg="add del">
          <ac:chgData name="JusTicE MaGiC" userId="371d8beac0543fad" providerId="LiveId" clId="{A4792CBA-1EC2-46BD-BFA5-69DD35E1FF3C}" dt="2023-06-01T21:12:09.638" v="1334" actId="26606"/>
          <ac:spMkLst>
            <pc:docMk/>
            <pc:sldMk cId="3637249221" sldId="277"/>
            <ac:spMk id="8" creationId="{5112AC23-F046-4DC5-9B92-07CA6CC7C580}"/>
          </ac:spMkLst>
        </pc:spChg>
        <pc:spChg chg="add del">
          <ac:chgData name="JusTicE MaGiC" userId="371d8beac0543fad" providerId="LiveId" clId="{A4792CBA-1EC2-46BD-BFA5-69DD35E1FF3C}" dt="2023-06-01T21:12:11.659" v="1336" actId="26606"/>
          <ac:spMkLst>
            <pc:docMk/>
            <pc:sldMk cId="3637249221" sldId="277"/>
            <ac:spMk id="9" creationId="{B73D3AEB-8AA3-481D-9F6F-B80FE58DD5BD}"/>
          </ac:spMkLst>
        </pc:spChg>
        <pc:spChg chg="add del">
          <ac:chgData name="JusTicE MaGiC" userId="371d8beac0543fad" providerId="LiveId" clId="{A4792CBA-1EC2-46BD-BFA5-69DD35E1FF3C}" dt="2023-06-01T21:12:09.638" v="1334" actId="26606"/>
          <ac:spMkLst>
            <pc:docMk/>
            <pc:sldMk cId="3637249221" sldId="277"/>
            <ac:spMk id="10" creationId="{175AAFE7-143D-45AC-B616-09521E0F5597}"/>
          </ac:spMkLst>
        </pc:spChg>
        <pc:spChg chg="add del">
          <ac:chgData name="JusTicE MaGiC" userId="371d8beac0543fad" providerId="LiveId" clId="{A4792CBA-1EC2-46BD-BFA5-69DD35E1FF3C}" dt="2023-06-01T21:12:11.659" v="1336" actId="26606"/>
          <ac:spMkLst>
            <pc:docMk/>
            <pc:sldMk cId="3637249221" sldId="277"/>
            <ac:spMk id="11" creationId="{5BD9FE98-387B-4EC6-A44D-C6F923034956}"/>
          </ac:spMkLst>
        </pc:spChg>
        <pc:spChg chg="add del">
          <ac:chgData name="JusTicE MaGiC" userId="371d8beac0543fad" providerId="LiveId" clId="{A4792CBA-1EC2-46BD-BFA5-69DD35E1FF3C}" dt="2023-06-01T21:12:09.638" v="1334" actId="26606"/>
          <ac:spMkLst>
            <pc:docMk/>
            <pc:sldMk cId="3637249221" sldId="277"/>
            <ac:spMk id="12" creationId="{0BA5DB72-E109-4D37-B6DD-C328D539705B}"/>
          </ac:spMkLst>
        </pc:spChg>
        <pc:spChg chg="add">
          <ac:chgData name="JusTicE MaGiC" userId="371d8beac0543fad" providerId="LiveId" clId="{A4792CBA-1EC2-46BD-BFA5-69DD35E1FF3C}" dt="2023-06-01T21:12:11.678" v="1337" actId="26606"/>
          <ac:spMkLst>
            <pc:docMk/>
            <pc:sldMk cId="3637249221" sldId="277"/>
            <ac:spMk id="20" creationId="{FBB336D1-2562-4680-B29B-E22C603C0ED9}"/>
          </ac:spMkLst>
        </pc:spChg>
        <pc:spChg chg="add del">
          <ac:chgData name="JusTicE MaGiC" userId="371d8beac0543fad" providerId="LiveId" clId="{A4792CBA-1EC2-46BD-BFA5-69DD35E1FF3C}" dt="2023-06-01T21:12:09.638" v="1334" actId="26606"/>
          <ac:spMkLst>
            <pc:docMk/>
            <pc:sldMk cId="3637249221" sldId="277"/>
            <ac:spMk id="22" creationId="{EB2D1A1F-B200-4444-AE01-EFC97AF7B51F}"/>
          </ac:spMkLst>
        </pc:spChg>
        <pc:spChg chg="add del">
          <ac:chgData name="JusTicE MaGiC" userId="371d8beac0543fad" providerId="LiveId" clId="{A4792CBA-1EC2-46BD-BFA5-69DD35E1FF3C}" dt="2023-06-01T21:12:11.659" v="1336" actId="26606"/>
          <ac:spMkLst>
            <pc:docMk/>
            <pc:sldMk cId="3637249221" sldId="277"/>
            <ac:spMk id="27" creationId="{14925E00-1519-483D-BEDE-3DB840745A7C}"/>
          </ac:spMkLst>
        </pc:spChg>
        <pc:spChg chg="add">
          <ac:chgData name="JusTicE MaGiC" userId="371d8beac0543fad" providerId="LiveId" clId="{A4792CBA-1EC2-46BD-BFA5-69DD35E1FF3C}" dt="2023-06-01T21:12:11.678" v="1337" actId="26606"/>
          <ac:spMkLst>
            <pc:docMk/>
            <pc:sldMk cId="3637249221" sldId="277"/>
            <ac:spMk id="28" creationId="{B4806F9C-3233-4FC3-B300-D5AA58A5CD8F}"/>
          </ac:spMkLst>
        </pc:spChg>
        <pc:spChg chg="add del">
          <ac:chgData name="JusTicE MaGiC" userId="371d8beac0543fad" providerId="LiveId" clId="{A4792CBA-1EC2-46BD-BFA5-69DD35E1FF3C}" dt="2023-06-01T21:12:11.659" v="1336" actId="26606"/>
          <ac:spMkLst>
            <pc:docMk/>
            <pc:sldMk cId="3637249221" sldId="277"/>
            <ac:spMk id="35" creationId="{9359057F-3C8C-41E2-814F-AAA6BFEC0407}"/>
          </ac:spMkLst>
        </pc:spChg>
        <pc:spChg chg="add del">
          <ac:chgData name="JusTicE MaGiC" userId="371d8beac0543fad" providerId="LiveId" clId="{A4792CBA-1EC2-46BD-BFA5-69DD35E1FF3C}" dt="2023-06-01T21:12:09.638" v="1334" actId="26606"/>
          <ac:spMkLst>
            <pc:docMk/>
            <pc:sldMk cId="3637249221" sldId="277"/>
            <ac:spMk id="36" creationId="{C8D9C5DD-B8B3-46A0-8FBC-EE462F96C4E5}"/>
          </ac:spMkLst>
        </pc:spChg>
        <pc:spChg chg="add">
          <ac:chgData name="JusTicE MaGiC" userId="371d8beac0543fad" providerId="LiveId" clId="{A4792CBA-1EC2-46BD-BFA5-69DD35E1FF3C}" dt="2023-06-01T21:12:11.678" v="1337" actId="26606"/>
          <ac:spMkLst>
            <pc:docMk/>
            <pc:sldMk cId="3637249221" sldId="277"/>
            <ac:spMk id="52" creationId="{E38F5530-DA31-4B62-8DF9-56A1A3B6B614}"/>
          </ac:spMkLst>
        </pc:spChg>
        <pc:spChg chg="add">
          <ac:chgData name="JusTicE MaGiC" userId="371d8beac0543fad" providerId="LiveId" clId="{A4792CBA-1EC2-46BD-BFA5-69DD35E1FF3C}" dt="2023-06-01T21:12:11.678" v="1337" actId="26606"/>
          <ac:spMkLst>
            <pc:docMk/>
            <pc:sldMk cId="3637249221" sldId="277"/>
            <ac:spMk id="53" creationId="{4AEFAF95-013F-4375-AAF4-033AC93F5550}"/>
          </ac:spMkLst>
        </pc:spChg>
        <pc:grpChg chg="add del">
          <ac:chgData name="JusTicE MaGiC" userId="371d8beac0543fad" providerId="LiveId" clId="{A4792CBA-1EC2-46BD-BFA5-69DD35E1FF3C}" dt="2023-06-01T21:12:11.659" v="1336" actId="26606"/>
          <ac:grpSpMkLst>
            <pc:docMk/>
            <pc:sldMk cId="3637249221" sldId="277"/>
            <ac:grpSpMk id="13" creationId="{2857D84B-D549-4918-8262-9521C590067D}"/>
          </ac:grpSpMkLst>
        </pc:grpChg>
        <pc:grpChg chg="add del">
          <ac:chgData name="JusTicE MaGiC" userId="371d8beac0543fad" providerId="LiveId" clId="{A4792CBA-1EC2-46BD-BFA5-69DD35E1FF3C}" dt="2023-06-01T21:12:09.638" v="1334" actId="26606"/>
          <ac:grpSpMkLst>
            <pc:docMk/>
            <pc:sldMk cId="3637249221" sldId="277"/>
            <ac:grpSpMk id="14" creationId="{7C34EE77-74D1-42B4-801B-40B35A68C127}"/>
          </ac:grpSpMkLst>
        </pc:grpChg>
        <pc:grpChg chg="add del">
          <ac:chgData name="JusTicE MaGiC" userId="371d8beac0543fad" providerId="LiveId" clId="{A4792CBA-1EC2-46BD-BFA5-69DD35E1FF3C}" dt="2023-06-01T21:12:11.659" v="1336" actId="26606"/>
          <ac:grpSpMkLst>
            <pc:docMk/>
            <pc:sldMk cId="3637249221" sldId="277"/>
            <ac:grpSpMk id="21" creationId="{3C87B50C-A6FF-42A6-A6C2-C222D123D5D4}"/>
          </ac:grpSpMkLst>
        </pc:grpChg>
        <pc:grpChg chg="add del">
          <ac:chgData name="JusTicE MaGiC" userId="371d8beac0543fad" providerId="LiveId" clId="{A4792CBA-1EC2-46BD-BFA5-69DD35E1FF3C}" dt="2023-06-01T21:12:09.638" v="1334" actId="26606"/>
          <ac:grpSpMkLst>
            <pc:docMk/>
            <pc:sldMk cId="3637249221" sldId="277"/>
            <ac:grpSpMk id="24" creationId="{70E4CB9D-2256-4786-8DDF-ADFBF3533745}"/>
          </ac:grpSpMkLst>
        </pc:grpChg>
        <pc:grpChg chg="add del">
          <ac:chgData name="JusTicE MaGiC" userId="371d8beac0543fad" providerId="LiveId" clId="{A4792CBA-1EC2-46BD-BFA5-69DD35E1FF3C}" dt="2023-06-01T21:12:11.659" v="1336" actId="26606"/>
          <ac:grpSpMkLst>
            <pc:docMk/>
            <pc:sldMk cId="3637249221" sldId="277"/>
            <ac:grpSpMk id="29" creationId="{D86A47AA-3999-4EE6-BC5C-502DAE57FE1A}"/>
          </ac:grpSpMkLst>
        </pc:grpChg>
        <pc:grpChg chg="add del">
          <ac:chgData name="JusTicE MaGiC" userId="371d8beac0543fad" providerId="LiveId" clId="{A4792CBA-1EC2-46BD-BFA5-69DD35E1FF3C}" dt="2023-06-01T21:12:09.638" v="1334" actId="26606"/>
          <ac:grpSpMkLst>
            <pc:docMk/>
            <pc:sldMk cId="3637249221" sldId="277"/>
            <ac:grpSpMk id="30" creationId="{568E6F37-AE05-46BF-A77F-5505926E92C6}"/>
          </ac:grpSpMkLst>
        </pc:grpChg>
        <pc:grpChg chg="add del">
          <ac:chgData name="JusTicE MaGiC" userId="371d8beac0543fad" providerId="LiveId" clId="{A4792CBA-1EC2-46BD-BFA5-69DD35E1FF3C}" dt="2023-06-01T21:12:11.659" v="1336" actId="26606"/>
          <ac:grpSpMkLst>
            <pc:docMk/>
            <pc:sldMk cId="3637249221" sldId="277"/>
            <ac:grpSpMk id="37" creationId="{CA745027-6B11-4363-8A2E-CB8EB38EBA95}"/>
          </ac:grpSpMkLst>
        </pc:grpChg>
        <pc:grpChg chg="add">
          <ac:chgData name="JusTicE MaGiC" userId="371d8beac0543fad" providerId="LiveId" clId="{A4792CBA-1EC2-46BD-BFA5-69DD35E1FF3C}" dt="2023-06-01T21:12:11.678" v="1337" actId="26606"/>
          <ac:grpSpMkLst>
            <pc:docMk/>
            <pc:sldMk cId="3637249221" sldId="277"/>
            <ac:grpSpMk id="54" creationId="{68735E28-7236-42D8-A5E1-A0F302FE879A}"/>
          </ac:grpSpMkLst>
        </pc:grpChg>
        <pc:grpChg chg="add">
          <ac:chgData name="JusTicE MaGiC" userId="371d8beac0543fad" providerId="LiveId" clId="{A4792CBA-1EC2-46BD-BFA5-69DD35E1FF3C}" dt="2023-06-01T21:12:11.678" v="1337" actId="26606"/>
          <ac:grpSpMkLst>
            <pc:docMk/>
            <pc:sldMk cId="3637249221" sldId="277"/>
            <ac:grpSpMk id="57" creationId="{9EED3885-4010-4FBE-A045-DC59CAE78290}"/>
          </ac:grpSpMkLst>
        </pc:grpChg>
        <pc:grpChg chg="add">
          <ac:chgData name="JusTicE MaGiC" userId="371d8beac0543fad" providerId="LiveId" clId="{A4792CBA-1EC2-46BD-BFA5-69DD35E1FF3C}" dt="2023-06-01T21:12:11.678" v="1337" actId="26606"/>
          <ac:grpSpMkLst>
            <pc:docMk/>
            <pc:sldMk cId="3637249221" sldId="277"/>
            <ac:grpSpMk id="59" creationId="{70E3F9FC-BB7B-433D-8A4F-1BCFA582E019}"/>
          </ac:grpSpMkLst>
        </pc:grpChg>
        <pc:picChg chg="add del">
          <ac:chgData name="JusTicE MaGiC" userId="371d8beac0543fad" providerId="LiveId" clId="{A4792CBA-1EC2-46BD-BFA5-69DD35E1FF3C}" dt="2023-06-01T21:12:11.659" v="1336" actId="26606"/>
          <ac:picMkLst>
            <pc:docMk/>
            <pc:sldMk cId="3637249221" sldId="277"/>
            <ac:picMk id="5" creationId="{BBC318CB-C68D-12BC-504C-8098A806F8C2}"/>
          </ac:picMkLst>
        </pc:picChg>
      </pc:sldChg>
      <pc:sldChg chg="addSp delSp modSp add mod setBg setClrOvrMap">
        <pc:chgData name="JusTicE MaGiC" userId="371d8beac0543fad" providerId="LiveId" clId="{A4792CBA-1EC2-46BD-BFA5-69DD35E1FF3C}" dt="2023-06-01T21:12:37.558" v="1344" actId="403"/>
        <pc:sldMkLst>
          <pc:docMk/>
          <pc:sldMk cId="1803859993" sldId="278"/>
        </pc:sldMkLst>
        <pc:spChg chg="mod">
          <ac:chgData name="JusTicE MaGiC" userId="371d8beac0543fad" providerId="LiveId" clId="{A4792CBA-1EC2-46BD-BFA5-69DD35E1FF3C}" dt="2023-06-01T21:12:33.593" v="1342" actId="26606"/>
          <ac:spMkLst>
            <pc:docMk/>
            <pc:sldMk cId="1803859993" sldId="278"/>
            <ac:spMk id="2" creationId="{69037D0E-73DF-715D-F934-FFC908F48B61}"/>
          </ac:spMkLst>
        </pc:spChg>
        <pc:spChg chg="mod">
          <ac:chgData name="JusTicE MaGiC" userId="371d8beac0543fad" providerId="LiveId" clId="{A4792CBA-1EC2-46BD-BFA5-69DD35E1FF3C}" dt="2023-06-01T21:12:37.558" v="1344" actId="403"/>
          <ac:spMkLst>
            <pc:docMk/>
            <pc:sldMk cId="1803859993" sldId="278"/>
            <ac:spMk id="3" creationId="{6CC75EBA-09E2-1B62-F7A1-1674793692DE}"/>
          </ac:spMkLst>
        </pc:spChg>
        <pc:spChg chg="add del">
          <ac:chgData name="JusTicE MaGiC" userId="371d8beac0543fad" providerId="LiveId" clId="{A4792CBA-1EC2-46BD-BFA5-69DD35E1FF3C}" dt="2023-06-01T21:12:28.162" v="1339" actId="26606"/>
          <ac:spMkLst>
            <pc:docMk/>
            <pc:sldMk cId="1803859993" sldId="278"/>
            <ac:spMk id="8" creationId="{E38F5530-DA31-4B62-8DF9-56A1A3B6B614}"/>
          </ac:spMkLst>
        </pc:spChg>
        <pc:spChg chg="add del">
          <ac:chgData name="JusTicE MaGiC" userId="371d8beac0543fad" providerId="LiveId" clId="{A4792CBA-1EC2-46BD-BFA5-69DD35E1FF3C}" dt="2023-06-01T21:12:33.573" v="1341" actId="26606"/>
          <ac:spMkLst>
            <pc:docMk/>
            <pc:sldMk cId="1803859993" sldId="278"/>
            <ac:spMk id="9" creationId="{9AA72BD9-2C5A-4EDC-931F-5AA08EACA0F3}"/>
          </ac:spMkLst>
        </pc:spChg>
        <pc:spChg chg="add del">
          <ac:chgData name="JusTicE MaGiC" userId="371d8beac0543fad" providerId="LiveId" clId="{A4792CBA-1EC2-46BD-BFA5-69DD35E1FF3C}" dt="2023-06-01T21:12:28.162" v="1339" actId="26606"/>
          <ac:spMkLst>
            <pc:docMk/>
            <pc:sldMk cId="1803859993" sldId="278"/>
            <ac:spMk id="10" creationId="{4AEFAF95-013F-4375-AAF4-033AC93F5550}"/>
          </ac:spMkLst>
        </pc:spChg>
        <pc:spChg chg="add del">
          <ac:chgData name="JusTicE MaGiC" userId="371d8beac0543fad" providerId="LiveId" clId="{A4792CBA-1EC2-46BD-BFA5-69DD35E1FF3C}" dt="2023-06-01T21:12:33.573" v="1341" actId="26606"/>
          <ac:spMkLst>
            <pc:docMk/>
            <pc:sldMk cId="1803859993" sldId="278"/>
            <ac:spMk id="11" creationId="{DD3981AC-7B61-4947-BCF3-F7AA7FA385B9}"/>
          </ac:spMkLst>
        </pc:spChg>
        <pc:spChg chg="add del">
          <ac:chgData name="JusTicE MaGiC" userId="371d8beac0543fad" providerId="LiveId" clId="{A4792CBA-1EC2-46BD-BFA5-69DD35E1FF3C}" dt="2023-06-01T21:12:28.162" v="1339" actId="26606"/>
          <ac:spMkLst>
            <pc:docMk/>
            <pc:sldMk cId="1803859993" sldId="278"/>
            <ac:spMk id="20" creationId="{FBB336D1-2562-4680-B29B-E22C603C0ED9}"/>
          </ac:spMkLst>
        </pc:spChg>
        <pc:spChg chg="add del">
          <ac:chgData name="JusTicE MaGiC" userId="371d8beac0543fad" providerId="LiveId" clId="{A4792CBA-1EC2-46BD-BFA5-69DD35E1FF3C}" dt="2023-06-01T21:12:28.162" v="1339" actId="26606"/>
          <ac:spMkLst>
            <pc:docMk/>
            <pc:sldMk cId="1803859993" sldId="278"/>
            <ac:spMk id="28" creationId="{B4806F9C-3233-4FC3-B300-D5AA58A5CD8F}"/>
          </ac:spMkLst>
        </pc:spChg>
        <pc:spChg chg="add del">
          <ac:chgData name="JusTicE MaGiC" userId="371d8beac0543fad" providerId="LiveId" clId="{A4792CBA-1EC2-46BD-BFA5-69DD35E1FF3C}" dt="2023-06-01T21:12:33.573" v="1341" actId="26606"/>
          <ac:spMkLst>
            <pc:docMk/>
            <pc:sldMk cId="1803859993" sldId="278"/>
            <ac:spMk id="36" creationId="{55D4142C-5077-457F-A6AD-3FECFDB39685}"/>
          </ac:spMkLst>
        </pc:spChg>
        <pc:spChg chg="add del">
          <ac:chgData name="JusTicE MaGiC" userId="371d8beac0543fad" providerId="LiveId" clId="{A4792CBA-1EC2-46BD-BFA5-69DD35E1FF3C}" dt="2023-06-01T21:12:33.573" v="1341" actId="26606"/>
          <ac:spMkLst>
            <pc:docMk/>
            <pc:sldMk cId="1803859993" sldId="278"/>
            <ac:spMk id="37" creationId="{7A5F0580-5EE9-419F-96EE-B6529EF6E7D0}"/>
          </ac:spMkLst>
        </pc:spChg>
        <pc:spChg chg="add">
          <ac:chgData name="JusTicE MaGiC" userId="371d8beac0543fad" providerId="LiveId" clId="{A4792CBA-1EC2-46BD-BFA5-69DD35E1FF3C}" dt="2023-06-01T21:12:33.593" v="1342" actId="26606"/>
          <ac:spMkLst>
            <pc:docMk/>
            <pc:sldMk cId="1803859993" sldId="278"/>
            <ac:spMk id="39" creationId="{E38F5530-DA31-4B62-8DF9-56A1A3B6B614}"/>
          </ac:spMkLst>
        </pc:spChg>
        <pc:spChg chg="add">
          <ac:chgData name="JusTicE MaGiC" userId="371d8beac0543fad" providerId="LiveId" clId="{A4792CBA-1EC2-46BD-BFA5-69DD35E1FF3C}" dt="2023-06-01T21:12:33.593" v="1342" actId="26606"/>
          <ac:spMkLst>
            <pc:docMk/>
            <pc:sldMk cId="1803859993" sldId="278"/>
            <ac:spMk id="40" creationId="{4AEFAF95-013F-4375-AAF4-033AC93F5550}"/>
          </ac:spMkLst>
        </pc:spChg>
        <pc:spChg chg="add">
          <ac:chgData name="JusTicE MaGiC" userId="371d8beac0543fad" providerId="LiveId" clId="{A4792CBA-1EC2-46BD-BFA5-69DD35E1FF3C}" dt="2023-06-01T21:12:33.593" v="1342" actId="26606"/>
          <ac:spMkLst>
            <pc:docMk/>
            <pc:sldMk cId="1803859993" sldId="278"/>
            <ac:spMk id="42" creationId="{FBB336D1-2562-4680-B29B-E22C603C0ED9}"/>
          </ac:spMkLst>
        </pc:spChg>
        <pc:spChg chg="add">
          <ac:chgData name="JusTicE MaGiC" userId="371d8beac0543fad" providerId="LiveId" clId="{A4792CBA-1EC2-46BD-BFA5-69DD35E1FF3C}" dt="2023-06-01T21:12:33.593" v="1342" actId="26606"/>
          <ac:spMkLst>
            <pc:docMk/>
            <pc:sldMk cId="1803859993" sldId="278"/>
            <ac:spMk id="44" creationId="{B4806F9C-3233-4FC3-B300-D5AA58A5CD8F}"/>
          </ac:spMkLst>
        </pc:spChg>
        <pc:grpChg chg="add del">
          <ac:chgData name="JusTicE MaGiC" userId="371d8beac0543fad" providerId="LiveId" clId="{A4792CBA-1EC2-46BD-BFA5-69DD35E1FF3C}" dt="2023-06-01T21:12:28.162" v="1339" actId="26606"/>
          <ac:grpSpMkLst>
            <pc:docMk/>
            <pc:sldMk cId="1803859993" sldId="278"/>
            <ac:grpSpMk id="12" creationId="{68735E28-7236-42D8-A5E1-A0F302FE879A}"/>
          </ac:grpSpMkLst>
        </pc:grpChg>
        <pc:grpChg chg="add del">
          <ac:chgData name="JusTicE MaGiC" userId="371d8beac0543fad" providerId="LiveId" clId="{A4792CBA-1EC2-46BD-BFA5-69DD35E1FF3C}" dt="2023-06-01T21:12:28.162" v="1339" actId="26606"/>
          <ac:grpSpMkLst>
            <pc:docMk/>
            <pc:sldMk cId="1803859993" sldId="278"/>
            <ac:grpSpMk id="22" creationId="{9EED3885-4010-4FBE-A045-DC59CAE78290}"/>
          </ac:grpSpMkLst>
        </pc:grpChg>
        <pc:grpChg chg="add del">
          <ac:chgData name="JusTicE MaGiC" userId="371d8beac0543fad" providerId="LiveId" clId="{A4792CBA-1EC2-46BD-BFA5-69DD35E1FF3C}" dt="2023-06-01T21:12:28.162" v="1339" actId="26606"/>
          <ac:grpSpMkLst>
            <pc:docMk/>
            <pc:sldMk cId="1803859993" sldId="278"/>
            <ac:grpSpMk id="30" creationId="{70E3F9FC-BB7B-433D-8A4F-1BCFA582E019}"/>
          </ac:grpSpMkLst>
        </pc:grpChg>
        <pc:grpChg chg="add">
          <ac:chgData name="JusTicE MaGiC" userId="371d8beac0543fad" providerId="LiveId" clId="{A4792CBA-1EC2-46BD-BFA5-69DD35E1FF3C}" dt="2023-06-01T21:12:33.593" v="1342" actId="26606"/>
          <ac:grpSpMkLst>
            <pc:docMk/>
            <pc:sldMk cId="1803859993" sldId="278"/>
            <ac:grpSpMk id="41" creationId="{68735E28-7236-42D8-A5E1-A0F302FE879A}"/>
          </ac:grpSpMkLst>
        </pc:grpChg>
        <pc:grpChg chg="add">
          <ac:chgData name="JusTicE MaGiC" userId="371d8beac0543fad" providerId="LiveId" clId="{A4792CBA-1EC2-46BD-BFA5-69DD35E1FF3C}" dt="2023-06-01T21:12:33.593" v="1342" actId="26606"/>
          <ac:grpSpMkLst>
            <pc:docMk/>
            <pc:sldMk cId="1803859993" sldId="278"/>
            <ac:grpSpMk id="43" creationId="{9EED3885-4010-4FBE-A045-DC59CAE78290}"/>
          </ac:grpSpMkLst>
        </pc:grpChg>
        <pc:grpChg chg="add">
          <ac:chgData name="JusTicE MaGiC" userId="371d8beac0543fad" providerId="LiveId" clId="{A4792CBA-1EC2-46BD-BFA5-69DD35E1FF3C}" dt="2023-06-01T21:12:33.593" v="1342" actId="26606"/>
          <ac:grpSpMkLst>
            <pc:docMk/>
            <pc:sldMk cId="1803859993" sldId="278"/>
            <ac:grpSpMk id="45" creationId="{70E3F9FC-BB7B-433D-8A4F-1BCFA582E019}"/>
          </ac:grpSpMkLst>
        </pc:grpChg>
        <pc:picChg chg="add del">
          <ac:chgData name="JusTicE MaGiC" userId="371d8beac0543fad" providerId="LiveId" clId="{A4792CBA-1EC2-46BD-BFA5-69DD35E1FF3C}" dt="2023-06-01T21:12:33.573" v="1341" actId="26606"/>
          <ac:picMkLst>
            <pc:docMk/>
            <pc:sldMk cId="1803859993" sldId="278"/>
            <ac:picMk id="5" creationId="{39F8EA15-4ABE-C54B-13EB-CD290F649297}"/>
          </ac:picMkLst>
        </pc:picChg>
      </pc:sldChg>
      <pc:sldChg chg="addSp delSp modSp add del mod setBg setClrOvrMap">
        <pc:chgData name="JusTicE MaGiC" userId="371d8beac0543fad" providerId="LiveId" clId="{A4792CBA-1EC2-46BD-BFA5-69DD35E1FF3C}" dt="2023-06-01T21:12:50.378" v="1349" actId="403"/>
        <pc:sldMkLst>
          <pc:docMk/>
          <pc:sldMk cId="1436479399" sldId="279"/>
        </pc:sldMkLst>
        <pc:spChg chg="mod">
          <ac:chgData name="JusTicE MaGiC" userId="371d8beac0543fad" providerId="LiveId" clId="{A4792CBA-1EC2-46BD-BFA5-69DD35E1FF3C}" dt="2023-06-01T21:12:43.624" v="1345" actId="26606"/>
          <ac:spMkLst>
            <pc:docMk/>
            <pc:sldMk cId="1436479399" sldId="279"/>
            <ac:spMk id="2" creationId="{3AA11192-4ED5-F23F-C34E-F87BF177BBCA}"/>
          </ac:spMkLst>
        </pc:spChg>
        <pc:spChg chg="del mod">
          <ac:chgData name="JusTicE MaGiC" userId="371d8beac0543fad" providerId="LiveId" clId="{A4792CBA-1EC2-46BD-BFA5-69DD35E1FF3C}" dt="2023-06-01T21:12:43.624" v="1345" actId="26606"/>
          <ac:spMkLst>
            <pc:docMk/>
            <pc:sldMk cId="1436479399" sldId="279"/>
            <ac:spMk id="3" creationId="{C245773A-83B5-5E81-4BCE-97FC27B9CB09}"/>
          </ac:spMkLst>
        </pc:spChg>
        <pc:spChg chg="add">
          <ac:chgData name="JusTicE MaGiC" userId="371d8beac0543fad" providerId="LiveId" clId="{A4792CBA-1EC2-46BD-BFA5-69DD35E1FF3C}" dt="2023-06-01T21:12:43.624" v="1345" actId="26606"/>
          <ac:spMkLst>
            <pc:docMk/>
            <pc:sldMk cId="1436479399" sldId="279"/>
            <ac:spMk id="9" creationId="{13A7DAFA-DE8C-4D27-9E86-64AE6EABC2E7}"/>
          </ac:spMkLst>
        </pc:spChg>
        <pc:spChg chg="add">
          <ac:chgData name="JusTicE MaGiC" userId="371d8beac0543fad" providerId="LiveId" clId="{A4792CBA-1EC2-46BD-BFA5-69DD35E1FF3C}" dt="2023-06-01T21:12:43.624" v="1345" actId="26606"/>
          <ac:spMkLst>
            <pc:docMk/>
            <pc:sldMk cId="1436479399" sldId="279"/>
            <ac:spMk id="11" creationId="{567473F5-B70D-4B5E-8CD5-56A579FDAEF1}"/>
          </ac:spMkLst>
        </pc:spChg>
        <pc:spChg chg="add">
          <ac:chgData name="JusTicE MaGiC" userId="371d8beac0543fad" providerId="LiveId" clId="{A4792CBA-1EC2-46BD-BFA5-69DD35E1FF3C}" dt="2023-06-01T21:12:43.624" v="1345" actId="26606"/>
          <ac:spMkLst>
            <pc:docMk/>
            <pc:sldMk cId="1436479399" sldId="279"/>
            <ac:spMk id="21" creationId="{1C52F6C8-2E89-4F61-92C7-299BEF89ECDD}"/>
          </ac:spMkLst>
        </pc:spChg>
        <pc:spChg chg="add">
          <ac:chgData name="JusTicE MaGiC" userId="371d8beac0543fad" providerId="LiveId" clId="{A4792CBA-1EC2-46BD-BFA5-69DD35E1FF3C}" dt="2023-06-01T21:12:43.624" v="1345" actId="26606"/>
          <ac:spMkLst>
            <pc:docMk/>
            <pc:sldMk cId="1436479399" sldId="279"/>
            <ac:spMk id="29" creationId="{F835453A-5A8D-49CA-BF02-6EB04EDDB1B5}"/>
          </ac:spMkLst>
        </pc:spChg>
        <pc:spChg chg="add">
          <ac:chgData name="JusTicE MaGiC" userId="371d8beac0543fad" providerId="LiveId" clId="{A4792CBA-1EC2-46BD-BFA5-69DD35E1FF3C}" dt="2023-06-01T21:12:43.624" v="1345" actId="26606"/>
          <ac:spMkLst>
            <pc:docMk/>
            <pc:sldMk cId="1436479399" sldId="279"/>
            <ac:spMk id="37" creationId="{0DEA90BA-9EFA-431D-8EEA-76D29FE052E0}"/>
          </ac:spMkLst>
        </pc:spChg>
        <pc:grpChg chg="add">
          <ac:chgData name="JusTicE MaGiC" userId="371d8beac0543fad" providerId="LiveId" clId="{A4792CBA-1EC2-46BD-BFA5-69DD35E1FF3C}" dt="2023-06-01T21:12:43.624" v="1345" actId="26606"/>
          <ac:grpSpMkLst>
            <pc:docMk/>
            <pc:sldMk cId="1436479399" sldId="279"/>
            <ac:grpSpMk id="13" creationId="{D4A2DD72-43DD-48E5-BE34-37D49AB6DE02}"/>
          </ac:grpSpMkLst>
        </pc:grpChg>
        <pc:grpChg chg="add">
          <ac:chgData name="JusTicE MaGiC" userId="371d8beac0543fad" providerId="LiveId" clId="{A4792CBA-1EC2-46BD-BFA5-69DD35E1FF3C}" dt="2023-06-01T21:12:43.624" v="1345" actId="26606"/>
          <ac:grpSpMkLst>
            <pc:docMk/>
            <pc:sldMk cId="1436479399" sldId="279"/>
            <ac:grpSpMk id="23" creationId="{E69FF964-E599-4EFE-B276-9CA540461982}"/>
          </ac:grpSpMkLst>
        </pc:grpChg>
        <pc:grpChg chg="add">
          <ac:chgData name="JusTicE MaGiC" userId="371d8beac0543fad" providerId="LiveId" clId="{A4792CBA-1EC2-46BD-BFA5-69DD35E1FF3C}" dt="2023-06-01T21:12:43.624" v="1345" actId="26606"/>
          <ac:grpSpMkLst>
            <pc:docMk/>
            <pc:sldMk cId="1436479399" sldId="279"/>
            <ac:grpSpMk id="31" creationId="{59346B03-32C0-4D48-A61B-11552C1863EF}"/>
          </ac:grpSpMkLst>
        </pc:grpChg>
        <pc:grpChg chg="add">
          <ac:chgData name="JusTicE MaGiC" userId="371d8beac0543fad" providerId="LiveId" clId="{A4792CBA-1EC2-46BD-BFA5-69DD35E1FF3C}" dt="2023-06-01T21:12:43.624" v="1345" actId="26606"/>
          <ac:grpSpMkLst>
            <pc:docMk/>
            <pc:sldMk cId="1436479399" sldId="279"/>
            <ac:grpSpMk id="39" creationId="{C8ABE731-C1A2-4FD3-9E32-0655C4878A35}"/>
          </ac:grpSpMkLst>
        </pc:grpChg>
        <pc:graphicFrameChg chg="add modGraphic">
          <ac:chgData name="JusTicE MaGiC" userId="371d8beac0543fad" providerId="LiveId" clId="{A4792CBA-1EC2-46BD-BFA5-69DD35E1FF3C}" dt="2023-06-01T21:12:50.378" v="1349" actId="403"/>
          <ac:graphicFrameMkLst>
            <pc:docMk/>
            <pc:sldMk cId="1436479399" sldId="279"/>
            <ac:graphicFrameMk id="5" creationId="{DBE84879-63D3-EF6D-D899-C4B26FA86DAE}"/>
          </ac:graphicFrameMkLst>
        </pc:graphicFrameChg>
      </pc:sldChg>
      <pc:sldChg chg="addSp delSp modSp add del mod setBg setClrOvrMap">
        <pc:chgData name="JusTicE MaGiC" userId="371d8beac0543fad" providerId="LiveId" clId="{A4792CBA-1EC2-46BD-BFA5-69DD35E1FF3C}" dt="2023-06-01T21:22:09.949" v="1616" actId="47"/>
        <pc:sldMkLst>
          <pc:docMk/>
          <pc:sldMk cId="1482091839" sldId="280"/>
        </pc:sldMkLst>
        <pc:spChg chg="mod">
          <ac:chgData name="JusTicE MaGiC" userId="371d8beac0543fad" providerId="LiveId" clId="{A4792CBA-1EC2-46BD-BFA5-69DD35E1FF3C}" dt="2023-06-01T21:13:23.867" v="1352" actId="26606"/>
          <ac:spMkLst>
            <pc:docMk/>
            <pc:sldMk cId="1482091839" sldId="280"/>
            <ac:spMk id="2" creationId="{6ABA7672-0E0E-489C-2214-E35F457BEC21}"/>
          </ac:spMkLst>
        </pc:spChg>
        <pc:spChg chg="mod">
          <ac:chgData name="JusTicE MaGiC" userId="371d8beac0543fad" providerId="LiveId" clId="{A4792CBA-1EC2-46BD-BFA5-69DD35E1FF3C}" dt="2023-06-01T21:13:23.867" v="1352" actId="26606"/>
          <ac:spMkLst>
            <pc:docMk/>
            <pc:sldMk cId="1482091839" sldId="280"/>
            <ac:spMk id="3" creationId="{147DCA9D-F1D2-5D3D-9F0F-81216302A508}"/>
          </ac:spMkLst>
        </pc:spChg>
        <pc:spChg chg="add del">
          <ac:chgData name="JusTicE MaGiC" userId="371d8beac0543fad" providerId="LiveId" clId="{A4792CBA-1EC2-46BD-BFA5-69DD35E1FF3C}" dt="2023-06-01T21:13:23.840" v="1351" actId="26606"/>
          <ac:spMkLst>
            <pc:docMk/>
            <pc:sldMk cId="1482091839" sldId="280"/>
            <ac:spMk id="17" creationId="{7A976E23-29EC-4E20-9EF6-B7CC4A8210C3}"/>
          </ac:spMkLst>
        </pc:spChg>
        <pc:spChg chg="add del">
          <ac:chgData name="JusTicE MaGiC" userId="371d8beac0543fad" providerId="LiveId" clId="{A4792CBA-1EC2-46BD-BFA5-69DD35E1FF3C}" dt="2023-06-01T21:13:23.840" v="1351" actId="26606"/>
          <ac:spMkLst>
            <pc:docMk/>
            <pc:sldMk cId="1482091839" sldId="280"/>
            <ac:spMk id="19" creationId="{DF5FCEC6-E657-46F1-925F-13ED192124CE}"/>
          </ac:spMkLst>
        </pc:spChg>
        <pc:spChg chg="add del">
          <ac:chgData name="JusTicE MaGiC" userId="371d8beac0543fad" providerId="LiveId" clId="{A4792CBA-1EC2-46BD-BFA5-69DD35E1FF3C}" dt="2023-06-01T21:13:23.840" v="1351" actId="26606"/>
          <ac:spMkLst>
            <pc:docMk/>
            <pc:sldMk cId="1482091839" sldId="280"/>
            <ac:spMk id="35" creationId="{FF0BDB76-BCEC-498E-BA26-C763CD9FA3E7}"/>
          </ac:spMkLst>
        </pc:spChg>
        <pc:spChg chg="add del">
          <ac:chgData name="JusTicE MaGiC" userId="371d8beac0543fad" providerId="LiveId" clId="{A4792CBA-1EC2-46BD-BFA5-69DD35E1FF3C}" dt="2023-06-01T21:13:23.840" v="1351" actId="26606"/>
          <ac:spMkLst>
            <pc:docMk/>
            <pc:sldMk cId="1482091839" sldId="280"/>
            <ac:spMk id="43" creationId="{1452CEF2-C9EC-4C15-99E4-C781AB08AB91}"/>
          </ac:spMkLst>
        </pc:spChg>
        <pc:spChg chg="add">
          <ac:chgData name="JusTicE MaGiC" userId="371d8beac0543fad" providerId="LiveId" clId="{A4792CBA-1EC2-46BD-BFA5-69DD35E1FF3C}" dt="2023-06-01T21:13:23.867" v="1352" actId="26606"/>
          <ac:spMkLst>
            <pc:docMk/>
            <pc:sldMk cId="1482091839" sldId="280"/>
            <ac:spMk id="51" creationId="{C5E6CFF1-2F42-4E10-9A97-F116F46F53FE}"/>
          </ac:spMkLst>
        </pc:spChg>
        <pc:grpChg chg="add del">
          <ac:chgData name="JusTicE MaGiC" userId="371d8beac0543fad" providerId="LiveId" clId="{A4792CBA-1EC2-46BD-BFA5-69DD35E1FF3C}" dt="2023-06-01T21:13:23.840" v="1351" actId="26606"/>
          <ac:grpSpMkLst>
            <pc:docMk/>
            <pc:sldMk cId="1482091839" sldId="280"/>
            <ac:grpSpMk id="21" creationId="{7FED0D69-E6B9-492B-BD5A-1240229A7BAE}"/>
          </ac:grpSpMkLst>
        </pc:grpChg>
        <pc:grpChg chg="add del">
          <ac:chgData name="JusTicE MaGiC" userId="371d8beac0543fad" providerId="LiveId" clId="{A4792CBA-1EC2-46BD-BFA5-69DD35E1FF3C}" dt="2023-06-01T21:13:23.840" v="1351" actId="26606"/>
          <ac:grpSpMkLst>
            <pc:docMk/>
            <pc:sldMk cId="1482091839" sldId="280"/>
            <ac:grpSpMk id="27" creationId="{870F3451-3745-4623-BFBF-15E642F42958}"/>
          </ac:grpSpMkLst>
        </pc:grpChg>
        <pc:grpChg chg="add del">
          <ac:chgData name="JusTicE MaGiC" userId="371d8beac0543fad" providerId="LiveId" clId="{A4792CBA-1EC2-46BD-BFA5-69DD35E1FF3C}" dt="2023-06-01T21:13:23.840" v="1351" actId="26606"/>
          <ac:grpSpMkLst>
            <pc:docMk/>
            <pc:sldMk cId="1482091839" sldId="280"/>
            <ac:grpSpMk id="37" creationId="{DD8DF5DF-A251-4BC2-8965-4EDDD01FC56E}"/>
          </ac:grpSpMkLst>
        </pc:grpChg>
        <pc:grpChg chg="add del">
          <ac:chgData name="JusTicE MaGiC" userId="371d8beac0543fad" providerId="LiveId" clId="{A4792CBA-1EC2-46BD-BFA5-69DD35E1FF3C}" dt="2023-06-01T21:13:23.840" v="1351" actId="26606"/>
          <ac:grpSpMkLst>
            <pc:docMk/>
            <pc:sldMk cId="1482091839" sldId="280"/>
            <ac:grpSpMk id="45" creationId="{600459E6-26A3-4EAC-A34C-D0792D88CC26}"/>
          </ac:grpSpMkLst>
        </pc:grpChg>
        <pc:picChg chg="mod ord">
          <ac:chgData name="JusTicE MaGiC" userId="371d8beac0543fad" providerId="LiveId" clId="{A4792CBA-1EC2-46BD-BFA5-69DD35E1FF3C}" dt="2023-06-01T21:13:23.867" v="1352" actId="26606"/>
          <ac:picMkLst>
            <pc:docMk/>
            <pc:sldMk cId="1482091839" sldId="280"/>
            <ac:picMk id="12" creationId="{22E1D5D1-AB8A-B087-3778-B78FAD31DFC5}"/>
          </ac:picMkLst>
        </pc:picChg>
        <pc:cxnChg chg="add">
          <ac:chgData name="JusTicE MaGiC" userId="371d8beac0543fad" providerId="LiveId" clId="{A4792CBA-1EC2-46BD-BFA5-69DD35E1FF3C}" dt="2023-06-01T21:13:23.867" v="1352" actId="26606"/>
          <ac:cxnSpMkLst>
            <pc:docMk/>
            <pc:sldMk cId="1482091839" sldId="280"/>
            <ac:cxnSpMk id="52" creationId="{96A8629B-8289-498B-939B-1CA0C106182C}"/>
          </ac:cxnSpMkLst>
        </pc:cxnChg>
      </pc:sldChg>
      <pc:sldChg chg="add del">
        <pc:chgData name="JusTicE MaGiC" userId="371d8beac0543fad" providerId="LiveId" clId="{A4792CBA-1EC2-46BD-BFA5-69DD35E1FF3C}" dt="2023-06-01T20:37:07.202" v="519" actId="47"/>
        <pc:sldMkLst>
          <pc:docMk/>
          <pc:sldMk cId="3364084785" sldId="280"/>
        </pc:sldMkLst>
      </pc:sldChg>
      <pc:sldChg chg="addSp modSp add mod setBg">
        <pc:chgData name="JusTicE MaGiC" userId="371d8beac0543fad" providerId="LiveId" clId="{A4792CBA-1EC2-46BD-BFA5-69DD35E1FF3C}" dt="2023-06-01T21:13:28.273" v="1353" actId="26606"/>
        <pc:sldMkLst>
          <pc:docMk/>
          <pc:sldMk cId="2443034221" sldId="281"/>
        </pc:sldMkLst>
        <pc:spChg chg="mod">
          <ac:chgData name="JusTicE MaGiC" userId="371d8beac0543fad" providerId="LiveId" clId="{A4792CBA-1EC2-46BD-BFA5-69DD35E1FF3C}" dt="2023-06-01T21:13:28.273" v="1353" actId="26606"/>
          <ac:spMkLst>
            <pc:docMk/>
            <pc:sldMk cId="2443034221" sldId="281"/>
            <ac:spMk id="5" creationId="{0E9CF90F-EC4A-626E-F78F-11B861B8E88D}"/>
          </ac:spMkLst>
        </pc:spChg>
        <pc:spChg chg="mod">
          <ac:chgData name="JusTicE MaGiC" userId="371d8beac0543fad" providerId="LiveId" clId="{A4792CBA-1EC2-46BD-BFA5-69DD35E1FF3C}" dt="2023-06-01T21:13:28.273" v="1353" actId="26606"/>
          <ac:spMkLst>
            <pc:docMk/>
            <pc:sldMk cId="2443034221" sldId="281"/>
            <ac:spMk id="6" creationId="{8D4A7849-DDEC-309D-67AF-1FC043403CCA}"/>
          </ac:spMkLst>
        </pc:spChg>
        <pc:spChg chg="add">
          <ac:chgData name="JusTicE MaGiC" userId="371d8beac0543fad" providerId="LiveId" clId="{A4792CBA-1EC2-46BD-BFA5-69DD35E1FF3C}" dt="2023-06-01T21:13:28.273" v="1353" actId="26606"/>
          <ac:spMkLst>
            <pc:docMk/>
            <pc:sldMk cId="2443034221" sldId="281"/>
            <ac:spMk id="11" creationId="{5112AC23-F046-4DC5-9B92-07CA6CC7C580}"/>
          </ac:spMkLst>
        </pc:spChg>
        <pc:spChg chg="add">
          <ac:chgData name="JusTicE MaGiC" userId="371d8beac0543fad" providerId="LiveId" clId="{A4792CBA-1EC2-46BD-BFA5-69DD35E1FF3C}" dt="2023-06-01T21:13:28.273" v="1353" actId="26606"/>
          <ac:spMkLst>
            <pc:docMk/>
            <pc:sldMk cId="2443034221" sldId="281"/>
            <ac:spMk id="13" creationId="{175AAFE7-143D-45AC-B616-09521E0F5597}"/>
          </ac:spMkLst>
        </pc:spChg>
        <pc:spChg chg="add">
          <ac:chgData name="JusTicE MaGiC" userId="371d8beac0543fad" providerId="LiveId" clId="{A4792CBA-1EC2-46BD-BFA5-69DD35E1FF3C}" dt="2023-06-01T21:13:28.273" v="1353" actId="26606"/>
          <ac:spMkLst>
            <pc:docMk/>
            <pc:sldMk cId="2443034221" sldId="281"/>
            <ac:spMk id="15" creationId="{0BA5DB72-E109-4D37-B6DD-C328D539705B}"/>
          </ac:spMkLst>
        </pc:spChg>
        <pc:spChg chg="add">
          <ac:chgData name="JusTicE MaGiC" userId="371d8beac0543fad" providerId="LiveId" clId="{A4792CBA-1EC2-46BD-BFA5-69DD35E1FF3C}" dt="2023-06-01T21:13:28.273" v="1353" actId="26606"/>
          <ac:spMkLst>
            <pc:docMk/>
            <pc:sldMk cId="2443034221" sldId="281"/>
            <ac:spMk id="25" creationId="{EB2D1A1F-B200-4444-AE01-EFC97AF7B51F}"/>
          </ac:spMkLst>
        </pc:spChg>
        <pc:spChg chg="add">
          <ac:chgData name="JusTicE MaGiC" userId="371d8beac0543fad" providerId="LiveId" clId="{A4792CBA-1EC2-46BD-BFA5-69DD35E1FF3C}" dt="2023-06-01T21:13:28.273" v="1353" actId="26606"/>
          <ac:spMkLst>
            <pc:docMk/>
            <pc:sldMk cId="2443034221" sldId="281"/>
            <ac:spMk id="39" creationId="{C8D9C5DD-B8B3-46A0-8FBC-EE462F96C4E5}"/>
          </ac:spMkLst>
        </pc:spChg>
        <pc:grpChg chg="add">
          <ac:chgData name="JusTicE MaGiC" userId="371d8beac0543fad" providerId="LiveId" clId="{A4792CBA-1EC2-46BD-BFA5-69DD35E1FF3C}" dt="2023-06-01T21:13:28.273" v="1353" actId="26606"/>
          <ac:grpSpMkLst>
            <pc:docMk/>
            <pc:sldMk cId="2443034221" sldId="281"/>
            <ac:grpSpMk id="17" creationId="{7C34EE77-74D1-42B4-801B-40B35A68C127}"/>
          </ac:grpSpMkLst>
        </pc:grpChg>
        <pc:grpChg chg="add">
          <ac:chgData name="JusTicE MaGiC" userId="371d8beac0543fad" providerId="LiveId" clId="{A4792CBA-1EC2-46BD-BFA5-69DD35E1FF3C}" dt="2023-06-01T21:13:28.273" v="1353" actId="26606"/>
          <ac:grpSpMkLst>
            <pc:docMk/>
            <pc:sldMk cId="2443034221" sldId="281"/>
            <ac:grpSpMk id="27" creationId="{70E4CB9D-2256-4786-8DDF-ADFBF3533745}"/>
          </ac:grpSpMkLst>
        </pc:grpChg>
        <pc:grpChg chg="add">
          <ac:chgData name="JusTicE MaGiC" userId="371d8beac0543fad" providerId="LiveId" clId="{A4792CBA-1EC2-46BD-BFA5-69DD35E1FF3C}" dt="2023-06-01T21:13:28.273" v="1353" actId="26606"/>
          <ac:grpSpMkLst>
            <pc:docMk/>
            <pc:sldMk cId="2443034221" sldId="281"/>
            <ac:grpSpMk id="33" creationId="{568E6F37-AE05-46BF-A77F-5505926E92C6}"/>
          </ac:grpSpMkLst>
        </pc:grpChg>
      </pc:sldChg>
      <pc:sldChg chg="add del">
        <pc:chgData name="JusTicE MaGiC" userId="371d8beac0543fad" providerId="LiveId" clId="{A4792CBA-1EC2-46BD-BFA5-69DD35E1FF3C}" dt="2023-06-01T20:37:06.764" v="518" actId="47"/>
        <pc:sldMkLst>
          <pc:docMk/>
          <pc:sldMk cId="2926517096" sldId="281"/>
        </pc:sldMkLst>
      </pc:sldChg>
      <pc:sldChg chg="addSp modSp add mod setBg">
        <pc:chgData name="JusTicE MaGiC" userId="371d8beac0543fad" providerId="LiveId" clId="{A4792CBA-1EC2-46BD-BFA5-69DD35E1FF3C}" dt="2023-06-01T21:13:59.084" v="1384" actId="20577"/>
        <pc:sldMkLst>
          <pc:docMk/>
          <pc:sldMk cId="653110870" sldId="282"/>
        </pc:sldMkLst>
        <pc:spChg chg="mod">
          <ac:chgData name="JusTicE MaGiC" userId="371d8beac0543fad" providerId="LiveId" clId="{A4792CBA-1EC2-46BD-BFA5-69DD35E1FF3C}" dt="2023-06-01T21:13:33.180" v="1354" actId="26606"/>
          <ac:spMkLst>
            <pc:docMk/>
            <pc:sldMk cId="653110870" sldId="282"/>
            <ac:spMk id="2" creationId="{815259FF-2CD2-464D-BC10-9D4C3208BDC3}"/>
          </ac:spMkLst>
        </pc:spChg>
        <pc:spChg chg="mod">
          <ac:chgData name="JusTicE MaGiC" userId="371d8beac0543fad" providerId="LiveId" clId="{A4792CBA-1EC2-46BD-BFA5-69DD35E1FF3C}" dt="2023-06-01T21:13:59.084" v="1384" actId="20577"/>
          <ac:spMkLst>
            <pc:docMk/>
            <pc:sldMk cId="653110870" sldId="282"/>
            <ac:spMk id="3" creationId="{A6B93F85-8F11-4BC8-818C-BC5B082813A3}"/>
          </ac:spMkLst>
        </pc:spChg>
        <pc:spChg chg="add">
          <ac:chgData name="JusTicE MaGiC" userId="371d8beac0543fad" providerId="LiveId" clId="{A4792CBA-1EC2-46BD-BFA5-69DD35E1FF3C}" dt="2023-06-01T21:13:33.180" v="1354" actId="26606"/>
          <ac:spMkLst>
            <pc:docMk/>
            <pc:sldMk cId="653110870" sldId="282"/>
            <ac:spMk id="8" creationId="{5112AC23-F046-4DC5-9B92-07CA6CC7C580}"/>
          </ac:spMkLst>
        </pc:spChg>
        <pc:spChg chg="add">
          <ac:chgData name="JusTicE MaGiC" userId="371d8beac0543fad" providerId="LiveId" clId="{A4792CBA-1EC2-46BD-BFA5-69DD35E1FF3C}" dt="2023-06-01T21:13:33.180" v="1354" actId="26606"/>
          <ac:spMkLst>
            <pc:docMk/>
            <pc:sldMk cId="653110870" sldId="282"/>
            <ac:spMk id="10" creationId="{175AAFE7-143D-45AC-B616-09521E0F5597}"/>
          </ac:spMkLst>
        </pc:spChg>
        <pc:spChg chg="add">
          <ac:chgData name="JusTicE MaGiC" userId="371d8beac0543fad" providerId="LiveId" clId="{A4792CBA-1EC2-46BD-BFA5-69DD35E1FF3C}" dt="2023-06-01T21:13:33.180" v="1354" actId="26606"/>
          <ac:spMkLst>
            <pc:docMk/>
            <pc:sldMk cId="653110870" sldId="282"/>
            <ac:spMk id="12" creationId="{0BA5DB72-E109-4D37-B6DD-C328D539705B}"/>
          </ac:spMkLst>
        </pc:spChg>
        <pc:spChg chg="add">
          <ac:chgData name="JusTicE MaGiC" userId="371d8beac0543fad" providerId="LiveId" clId="{A4792CBA-1EC2-46BD-BFA5-69DD35E1FF3C}" dt="2023-06-01T21:13:33.180" v="1354" actId="26606"/>
          <ac:spMkLst>
            <pc:docMk/>
            <pc:sldMk cId="653110870" sldId="282"/>
            <ac:spMk id="22" creationId="{EB2D1A1F-B200-4444-AE01-EFC97AF7B51F}"/>
          </ac:spMkLst>
        </pc:spChg>
        <pc:spChg chg="add">
          <ac:chgData name="JusTicE MaGiC" userId="371d8beac0543fad" providerId="LiveId" clId="{A4792CBA-1EC2-46BD-BFA5-69DD35E1FF3C}" dt="2023-06-01T21:13:33.180" v="1354" actId="26606"/>
          <ac:spMkLst>
            <pc:docMk/>
            <pc:sldMk cId="653110870" sldId="282"/>
            <ac:spMk id="36" creationId="{C8D9C5DD-B8B3-46A0-8FBC-EE462F96C4E5}"/>
          </ac:spMkLst>
        </pc:spChg>
        <pc:grpChg chg="add">
          <ac:chgData name="JusTicE MaGiC" userId="371d8beac0543fad" providerId="LiveId" clId="{A4792CBA-1EC2-46BD-BFA5-69DD35E1FF3C}" dt="2023-06-01T21:13:33.180" v="1354" actId="26606"/>
          <ac:grpSpMkLst>
            <pc:docMk/>
            <pc:sldMk cId="653110870" sldId="282"/>
            <ac:grpSpMk id="14" creationId="{7C34EE77-74D1-42B4-801B-40B35A68C127}"/>
          </ac:grpSpMkLst>
        </pc:grpChg>
        <pc:grpChg chg="add">
          <ac:chgData name="JusTicE MaGiC" userId="371d8beac0543fad" providerId="LiveId" clId="{A4792CBA-1EC2-46BD-BFA5-69DD35E1FF3C}" dt="2023-06-01T21:13:33.180" v="1354" actId="26606"/>
          <ac:grpSpMkLst>
            <pc:docMk/>
            <pc:sldMk cId="653110870" sldId="282"/>
            <ac:grpSpMk id="24" creationId="{70E4CB9D-2256-4786-8DDF-ADFBF3533745}"/>
          </ac:grpSpMkLst>
        </pc:grpChg>
        <pc:grpChg chg="add">
          <ac:chgData name="JusTicE MaGiC" userId="371d8beac0543fad" providerId="LiveId" clId="{A4792CBA-1EC2-46BD-BFA5-69DD35E1FF3C}" dt="2023-06-01T21:13:33.180" v="1354" actId="26606"/>
          <ac:grpSpMkLst>
            <pc:docMk/>
            <pc:sldMk cId="653110870" sldId="282"/>
            <ac:grpSpMk id="30" creationId="{568E6F37-AE05-46BF-A77F-5505926E92C6}"/>
          </ac:grpSpMkLst>
        </pc:grpChg>
      </pc:sldChg>
      <pc:sldChg chg="add del">
        <pc:chgData name="JusTicE MaGiC" userId="371d8beac0543fad" providerId="LiveId" clId="{A4792CBA-1EC2-46BD-BFA5-69DD35E1FF3C}" dt="2023-06-01T20:37:06.292" v="517" actId="47"/>
        <pc:sldMkLst>
          <pc:docMk/>
          <pc:sldMk cId="931685267" sldId="282"/>
        </pc:sldMkLst>
      </pc:sldChg>
      <pc:sldChg chg="addSp delSp modSp add mod setBg">
        <pc:chgData name="JusTicE MaGiC" userId="371d8beac0543fad" providerId="LiveId" clId="{A4792CBA-1EC2-46BD-BFA5-69DD35E1FF3C}" dt="2023-06-01T21:14:47.312" v="1391" actId="403"/>
        <pc:sldMkLst>
          <pc:docMk/>
          <pc:sldMk cId="2679057639" sldId="283"/>
        </pc:sldMkLst>
        <pc:spChg chg="mod">
          <ac:chgData name="JusTicE MaGiC" userId="371d8beac0543fad" providerId="LiveId" clId="{A4792CBA-1EC2-46BD-BFA5-69DD35E1FF3C}" dt="2023-06-01T21:14:32.564" v="1387" actId="26606"/>
          <ac:spMkLst>
            <pc:docMk/>
            <pc:sldMk cId="2679057639" sldId="283"/>
            <ac:spMk id="2" creationId="{C54B334B-4BE5-7961-4F2E-0C4CF5488A50}"/>
          </ac:spMkLst>
        </pc:spChg>
        <pc:spChg chg="mod ord">
          <ac:chgData name="JusTicE MaGiC" userId="371d8beac0543fad" providerId="LiveId" clId="{A4792CBA-1EC2-46BD-BFA5-69DD35E1FF3C}" dt="2023-06-01T21:14:47.312" v="1391" actId="403"/>
          <ac:spMkLst>
            <pc:docMk/>
            <pc:sldMk cId="2679057639" sldId="283"/>
            <ac:spMk id="4" creationId="{1D5A951E-4719-B005-65FF-463D09C1975F}"/>
          </ac:spMkLst>
        </pc:spChg>
        <pc:spChg chg="add del">
          <ac:chgData name="JusTicE MaGiC" userId="371d8beac0543fad" providerId="LiveId" clId="{A4792CBA-1EC2-46BD-BFA5-69DD35E1FF3C}" dt="2023-06-01T21:14:32.542" v="1386" actId="26606"/>
          <ac:spMkLst>
            <pc:docMk/>
            <pc:sldMk cId="2679057639" sldId="283"/>
            <ac:spMk id="12" creationId="{55006F82-50D2-401C-BE85-FFEA1C1963DC}"/>
          </ac:spMkLst>
        </pc:spChg>
        <pc:spChg chg="add del">
          <ac:chgData name="JusTicE MaGiC" userId="371d8beac0543fad" providerId="LiveId" clId="{A4792CBA-1EC2-46BD-BFA5-69DD35E1FF3C}" dt="2023-06-01T21:14:32.542" v="1386" actId="26606"/>
          <ac:spMkLst>
            <pc:docMk/>
            <pc:sldMk cId="2679057639" sldId="283"/>
            <ac:spMk id="14" creationId="{32034F32-09B4-47B4-B550-1F1CE3D538CB}"/>
          </ac:spMkLst>
        </pc:spChg>
        <pc:spChg chg="add del">
          <ac:chgData name="JusTicE MaGiC" userId="371d8beac0543fad" providerId="LiveId" clId="{A4792CBA-1EC2-46BD-BFA5-69DD35E1FF3C}" dt="2023-06-01T21:14:32.542" v="1386" actId="26606"/>
          <ac:spMkLst>
            <pc:docMk/>
            <pc:sldMk cId="2679057639" sldId="283"/>
            <ac:spMk id="24" creationId="{4FCECCE4-3046-4A76-B4C0-767A6251C6EA}"/>
          </ac:spMkLst>
        </pc:spChg>
        <pc:spChg chg="add del">
          <ac:chgData name="JusTicE MaGiC" userId="371d8beac0543fad" providerId="LiveId" clId="{A4792CBA-1EC2-46BD-BFA5-69DD35E1FF3C}" dt="2023-06-01T21:14:32.542" v="1386" actId="26606"/>
          <ac:spMkLst>
            <pc:docMk/>
            <pc:sldMk cId="2679057639" sldId="283"/>
            <ac:spMk id="32" creationId="{096F20E2-F42F-4B71-8BC5-478533FE166C}"/>
          </ac:spMkLst>
        </pc:spChg>
        <pc:spChg chg="add">
          <ac:chgData name="JusTicE MaGiC" userId="371d8beac0543fad" providerId="LiveId" clId="{A4792CBA-1EC2-46BD-BFA5-69DD35E1FF3C}" dt="2023-06-01T21:14:32.564" v="1387" actId="26606"/>
          <ac:spMkLst>
            <pc:docMk/>
            <pc:sldMk cId="2679057639" sldId="283"/>
            <ac:spMk id="46" creationId="{7A976E23-29EC-4E20-9EF6-B7CC4A8210C3}"/>
          </ac:spMkLst>
        </pc:spChg>
        <pc:spChg chg="add">
          <ac:chgData name="JusTicE MaGiC" userId="371d8beac0543fad" providerId="LiveId" clId="{A4792CBA-1EC2-46BD-BFA5-69DD35E1FF3C}" dt="2023-06-01T21:14:32.564" v="1387" actId="26606"/>
          <ac:spMkLst>
            <pc:docMk/>
            <pc:sldMk cId="2679057639" sldId="283"/>
            <ac:spMk id="47" creationId="{DF5FCEC6-E657-46F1-925F-13ED192124CE}"/>
          </ac:spMkLst>
        </pc:spChg>
        <pc:spChg chg="add">
          <ac:chgData name="JusTicE MaGiC" userId="371d8beac0543fad" providerId="LiveId" clId="{A4792CBA-1EC2-46BD-BFA5-69DD35E1FF3C}" dt="2023-06-01T21:14:32.564" v="1387" actId="26606"/>
          <ac:spMkLst>
            <pc:docMk/>
            <pc:sldMk cId="2679057639" sldId="283"/>
            <ac:spMk id="55" creationId="{FF0BDB76-BCEC-498E-BA26-C763CD9FA3E7}"/>
          </ac:spMkLst>
        </pc:spChg>
        <pc:spChg chg="add">
          <ac:chgData name="JusTicE MaGiC" userId="371d8beac0543fad" providerId="LiveId" clId="{A4792CBA-1EC2-46BD-BFA5-69DD35E1FF3C}" dt="2023-06-01T21:14:32.564" v="1387" actId="26606"/>
          <ac:spMkLst>
            <pc:docMk/>
            <pc:sldMk cId="2679057639" sldId="283"/>
            <ac:spMk id="57" creationId="{1452CEF2-C9EC-4C15-99E4-C781AB08AB91}"/>
          </ac:spMkLst>
        </pc:spChg>
        <pc:grpChg chg="add del">
          <ac:chgData name="JusTicE MaGiC" userId="371d8beac0543fad" providerId="LiveId" clId="{A4792CBA-1EC2-46BD-BFA5-69DD35E1FF3C}" dt="2023-06-01T21:14:32.542" v="1386" actId="26606"/>
          <ac:grpSpMkLst>
            <pc:docMk/>
            <pc:sldMk cId="2679057639" sldId="283"/>
            <ac:grpSpMk id="16" creationId="{DE281959-4C2A-43BA-8C83-11E748D31C16}"/>
          </ac:grpSpMkLst>
        </pc:grpChg>
        <pc:grpChg chg="add del">
          <ac:chgData name="JusTicE MaGiC" userId="371d8beac0543fad" providerId="LiveId" clId="{A4792CBA-1EC2-46BD-BFA5-69DD35E1FF3C}" dt="2023-06-01T21:14:32.542" v="1386" actId="26606"/>
          <ac:grpSpMkLst>
            <pc:docMk/>
            <pc:sldMk cId="2679057639" sldId="283"/>
            <ac:grpSpMk id="26" creationId="{D6F309B0-04E5-4883-9605-1364452C68CF}"/>
          </ac:grpSpMkLst>
        </pc:grpChg>
        <pc:grpChg chg="add del">
          <ac:chgData name="JusTicE MaGiC" userId="371d8beac0543fad" providerId="LiveId" clId="{A4792CBA-1EC2-46BD-BFA5-69DD35E1FF3C}" dt="2023-06-01T21:14:32.542" v="1386" actId="26606"/>
          <ac:grpSpMkLst>
            <pc:docMk/>
            <pc:sldMk cId="2679057639" sldId="283"/>
            <ac:grpSpMk id="34" creationId="{34039184-A11C-46AE-854D-8B229443609D}"/>
          </ac:grpSpMkLst>
        </pc:grpChg>
        <pc:grpChg chg="add del">
          <ac:chgData name="JusTicE MaGiC" userId="371d8beac0543fad" providerId="LiveId" clId="{A4792CBA-1EC2-46BD-BFA5-69DD35E1FF3C}" dt="2023-06-01T21:14:32.542" v="1386" actId="26606"/>
          <ac:grpSpMkLst>
            <pc:docMk/>
            <pc:sldMk cId="2679057639" sldId="283"/>
            <ac:grpSpMk id="40" creationId="{2219C598-7B69-490E-97B6-4E4DC4964FCA}"/>
          </ac:grpSpMkLst>
        </pc:grpChg>
        <pc:grpChg chg="add">
          <ac:chgData name="JusTicE MaGiC" userId="371d8beac0543fad" providerId="LiveId" clId="{A4792CBA-1EC2-46BD-BFA5-69DD35E1FF3C}" dt="2023-06-01T21:14:32.564" v="1387" actId="26606"/>
          <ac:grpSpMkLst>
            <pc:docMk/>
            <pc:sldMk cId="2679057639" sldId="283"/>
            <ac:grpSpMk id="48" creationId="{1037B6F1-6E0E-4B3A-9C8C-5C760B9A4AD2}"/>
          </ac:grpSpMkLst>
        </pc:grpChg>
        <pc:grpChg chg="add">
          <ac:chgData name="JusTicE MaGiC" userId="371d8beac0543fad" providerId="LiveId" clId="{A4792CBA-1EC2-46BD-BFA5-69DD35E1FF3C}" dt="2023-06-01T21:14:32.564" v="1387" actId="26606"/>
          <ac:grpSpMkLst>
            <pc:docMk/>
            <pc:sldMk cId="2679057639" sldId="283"/>
            <ac:grpSpMk id="56" creationId="{DD8DF5DF-A251-4BC2-8965-4EDDD01FC56E}"/>
          </ac:grpSpMkLst>
        </pc:grpChg>
        <pc:grpChg chg="add">
          <ac:chgData name="JusTicE MaGiC" userId="371d8beac0543fad" providerId="LiveId" clId="{A4792CBA-1EC2-46BD-BFA5-69DD35E1FF3C}" dt="2023-06-01T21:14:32.564" v="1387" actId="26606"/>
          <ac:grpSpMkLst>
            <pc:docMk/>
            <pc:sldMk cId="2679057639" sldId="283"/>
            <ac:grpSpMk id="58" creationId="{600459E6-26A3-4EAC-A34C-D0792D88CC26}"/>
          </ac:grpSpMkLst>
        </pc:grpChg>
        <pc:grpChg chg="add">
          <ac:chgData name="JusTicE MaGiC" userId="371d8beac0543fad" providerId="LiveId" clId="{A4792CBA-1EC2-46BD-BFA5-69DD35E1FF3C}" dt="2023-06-01T21:14:32.564" v="1387" actId="26606"/>
          <ac:grpSpMkLst>
            <pc:docMk/>
            <pc:sldMk cId="2679057639" sldId="283"/>
            <ac:grpSpMk id="59" creationId="{74A0C021-793F-4B70-9A53-E470752802DA}"/>
          </ac:grpSpMkLst>
        </pc:grpChg>
        <pc:picChg chg="mod">
          <ac:chgData name="JusTicE MaGiC" userId="371d8beac0543fad" providerId="LiveId" clId="{A4792CBA-1EC2-46BD-BFA5-69DD35E1FF3C}" dt="2023-06-01T21:14:32.564" v="1387" actId="26606"/>
          <ac:picMkLst>
            <pc:docMk/>
            <pc:sldMk cId="2679057639" sldId="283"/>
            <ac:picMk id="7" creationId="{7588BBA1-5477-3785-49CB-FBB6D3BB5B67}"/>
          </ac:picMkLst>
        </pc:picChg>
      </pc:sldChg>
      <pc:sldChg chg="add del">
        <pc:chgData name="JusTicE MaGiC" userId="371d8beac0543fad" providerId="LiveId" clId="{A4792CBA-1EC2-46BD-BFA5-69DD35E1FF3C}" dt="2023-06-01T20:37:01.195" v="516" actId="47"/>
        <pc:sldMkLst>
          <pc:docMk/>
          <pc:sldMk cId="4138088736" sldId="283"/>
        </pc:sldMkLst>
      </pc:sldChg>
      <pc:sldChg chg="addSp modSp add mod setBg">
        <pc:chgData name="JusTicE MaGiC" userId="371d8beac0543fad" providerId="LiveId" clId="{A4792CBA-1EC2-46BD-BFA5-69DD35E1FF3C}" dt="2023-06-01T22:05:33.469" v="1665" actId="14100"/>
        <pc:sldMkLst>
          <pc:docMk/>
          <pc:sldMk cId="264466811" sldId="284"/>
        </pc:sldMkLst>
        <pc:spChg chg="mod">
          <ac:chgData name="JusTicE MaGiC" userId="371d8beac0543fad" providerId="LiveId" clId="{A4792CBA-1EC2-46BD-BFA5-69DD35E1FF3C}" dt="2023-06-01T21:14:51.600" v="1392" actId="26606"/>
          <ac:spMkLst>
            <pc:docMk/>
            <pc:sldMk cId="264466811" sldId="284"/>
            <ac:spMk id="2" creationId="{BEA600C6-3FF6-6D1F-50D0-B75A9EF7C96D}"/>
          </ac:spMkLst>
        </pc:spChg>
        <pc:spChg chg="mod">
          <ac:chgData name="JusTicE MaGiC" userId="371d8beac0543fad" providerId="LiveId" clId="{A4792CBA-1EC2-46BD-BFA5-69DD35E1FF3C}" dt="2023-06-01T22:05:33.469" v="1665" actId="14100"/>
          <ac:spMkLst>
            <pc:docMk/>
            <pc:sldMk cId="264466811" sldId="284"/>
            <ac:spMk id="3" creationId="{7C04B514-B6B4-A682-0CF5-D9448C47E0A2}"/>
          </ac:spMkLst>
        </pc:spChg>
        <pc:spChg chg="add">
          <ac:chgData name="JusTicE MaGiC" userId="371d8beac0543fad" providerId="LiveId" clId="{A4792CBA-1EC2-46BD-BFA5-69DD35E1FF3C}" dt="2023-06-01T21:14:51.600" v="1392" actId="26606"/>
          <ac:spMkLst>
            <pc:docMk/>
            <pc:sldMk cId="264466811" sldId="284"/>
            <ac:spMk id="11" creationId="{7A976E23-29EC-4E20-9EF6-B7CC4A8210C3}"/>
          </ac:spMkLst>
        </pc:spChg>
        <pc:spChg chg="add">
          <ac:chgData name="JusTicE MaGiC" userId="371d8beac0543fad" providerId="LiveId" clId="{A4792CBA-1EC2-46BD-BFA5-69DD35E1FF3C}" dt="2023-06-01T21:14:51.600" v="1392" actId="26606"/>
          <ac:spMkLst>
            <pc:docMk/>
            <pc:sldMk cId="264466811" sldId="284"/>
            <ac:spMk id="13" creationId="{DF5FCEC6-E657-46F1-925F-13ED192124CE}"/>
          </ac:spMkLst>
        </pc:spChg>
        <pc:spChg chg="add">
          <ac:chgData name="JusTicE MaGiC" userId="371d8beac0543fad" providerId="LiveId" clId="{A4792CBA-1EC2-46BD-BFA5-69DD35E1FF3C}" dt="2023-06-01T21:14:51.600" v="1392" actId="26606"/>
          <ac:spMkLst>
            <pc:docMk/>
            <pc:sldMk cId="264466811" sldId="284"/>
            <ac:spMk id="23" creationId="{FF0BDB76-BCEC-498E-BA26-C763CD9FA3E7}"/>
          </ac:spMkLst>
        </pc:spChg>
        <pc:spChg chg="add">
          <ac:chgData name="JusTicE MaGiC" userId="371d8beac0543fad" providerId="LiveId" clId="{A4792CBA-1EC2-46BD-BFA5-69DD35E1FF3C}" dt="2023-06-01T21:14:51.600" v="1392" actId="26606"/>
          <ac:spMkLst>
            <pc:docMk/>
            <pc:sldMk cId="264466811" sldId="284"/>
            <ac:spMk id="31" creationId="{1452CEF2-C9EC-4C15-99E4-C781AB08AB91}"/>
          </ac:spMkLst>
        </pc:spChg>
        <pc:grpChg chg="add">
          <ac:chgData name="JusTicE MaGiC" userId="371d8beac0543fad" providerId="LiveId" clId="{A4792CBA-1EC2-46BD-BFA5-69DD35E1FF3C}" dt="2023-06-01T21:14:51.600" v="1392" actId="26606"/>
          <ac:grpSpMkLst>
            <pc:docMk/>
            <pc:sldMk cId="264466811" sldId="284"/>
            <ac:grpSpMk id="15" creationId="{1037B6F1-6E0E-4B3A-9C8C-5C760B9A4AD2}"/>
          </ac:grpSpMkLst>
        </pc:grpChg>
        <pc:grpChg chg="add">
          <ac:chgData name="JusTicE MaGiC" userId="371d8beac0543fad" providerId="LiveId" clId="{A4792CBA-1EC2-46BD-BFA5-69DD35E1FF3C}" dt="2023-06-01T21:14:51.600" v="1392" actId="26606"/>
          <ac:grpSpMkLst>
            <pc:docMk/>
            <pc:sldMk cId="264466811" sldId="284"/>
            <ac:grpSpMk id="25" creationId="{DD8DF5DF-A251-4BC2-8965-4EDDD01FC56E}"/>
          </ac:grpSpMkLst>
        </pc:grpChg>
        <pc:grpChg chg="add">
          <ac:chgData name="JusTicE MaGiC" userId="371d8beac0543fad" providerId="LiveId" clId="{A4792CBA-1EC2-46BD-BFA5-69DD35E1FF3C}" dt="2023-06-01T21:14:51.600" v="1392" actId="26606"/>
          <ac:grpSpMkLst>
            <pc:docMk/>
            <pc:sldMk cId="264466811" sldId="284"/>
            <ac:grpSpMk id="33" creationId="{600459E6-26A3-4EAC-A34C-D0792D88CC26}"/>
          </ac:grpSpMkLst>
        </pc:grpChg>
        <pc:grpChg chg="add">
          <ac:chgData name="JusTicE MaGiC" userId="371d8beac0543fad" providerId="LiveId" clId="{A4792CBA-1EC2-46BD-BFA5-69DD35E1FF3C}" dt="2023-06-01T21:14:51.600" v="1392" actId="26606"/>
          <ac:grpSpMkLst>
            <pc:docMk/>
            <pc:sldMk cId="264466811" sldId="284"/>
            <ac:grpSpMk id="39" creationId="{74A0C021-793F-4B70-9A53-E470752802DA}"/>
          </ac:grpSpMkLst>
        </pc:grpChg>
        <pc:picChg chg="mod">
          <ac:chgData name="JusTicE MaGiC" userId="371d8beac0543fad" providerId="LiveId" clId="{A4792CBA-1EC2-46BD-BFA5-69DD35E1FF3C}" dt="2023-06-01T21:14:51.600" v="1392" actId="26606"/>
          <ac:picMkLst>
            <pc:docMk/>
            <pc:sldMk cId="264466811" sldId="284"/>
            <ac:picMk id="6" creationId="{84616FDB-4D4C-8B01-E476-767D4D6D6821}"/>
          </ac:picMkLst>
        </pc:picChg>
      </pc:sldChg>
      <pc:sldChg chg="addSp modSp add mod setBg">
        <pc:chgData name="JusTicE MaGiC" userId="371d8beac0543fad" providerId="LiveId" clId="{A4792CBA-1EC2-46BD-BFA5-69DD35E1FF3C}" dt="2023-06-01T21:14:58.018" v="1393" actId="26606"/>
        <pc:sldMkLst>
          <pc:docMk/>
          <pc:sldMk cId="4198153152" sldId="285"/>
        </pc:sldMkLst>
        <pc:spChg chg="mod">
          <ac:chgData name="JusTicE MaGiC" userId="371d8beac0543fad" providerId="LiveId" clId="{A4792CBA-1EC2-46BD-BFA5-69DD35E1FF3C}" dt="2023-06-01T21:14:58.018" v="1393" actId="26606"/>
          <ac:spMkLst>
            <pc:docMk/>
            <pc:sldMk cId="4198153152" sldId="285"/>
            <ac:spMk id="2" creationId="{6AF0C355-2DCE-88CC-EC8C-8C741D1246F3}"/>
          </ac:spMkLst>
        </pc:spChg>
        <pc:spChg chg="mod">
          <ac:chgData name="JusTicE MaGiC" userId="371d8beac0543fad" providerId="LiveId" clId="{A4792CBA-1EC2-46BD-BFA5-69DD35E1FF3C}" dt="2023-06-01T21:14:58.018" v="1393" actId="26606"/>
          <ac:spMkLst>
            <pc:docMk/>
            <pc:sldMk cId="4198153152" sldId="285"/>
            <ac:spMk id="3" creationId="{9C8F41E9-E685-BC91-82BA-85A15C49B6E3}"/>
          </ac:spMkLst>
        </pc:spChg>
        <pc:spChg chg="add">
          <ac:chgData name="JusTicE MaGiC" userId="371d8beac0543fad" providerId="LiveId" clId="{A4792CBA-1EC2-46BD-BFA5-69DD35E1FF3C}" dt="2023-06-01T21:14:58.018" v="1393" actId="26606"/>
          <ac:spMkLst>
            <pc:docMk/>
            <pc:sldMk cId="4198153152" sldId="285"/>
            <ac:spMk id="8" creationId="{E38F5530-DA31-4B62-8DF9-56A1A3B6B614}"/>
          </ac:spMkLst>
        </pc:spChg>
        <pc:spChg chg="add">
          <ac:chgData name="JusTicE MaGiC" userId="371d8beac0543fad" providerId="LiveId" clId="{A4792CBA-1EC2-46BD-BFA5-69DD35E1FF3C}" dt="2023-06-01T21:14:58.018" v="1393" actId="26606"/>
          <ac:spMkLst>
            <pc:docMk/>
            <pc:sldMk cId="4198153152" sldId="285"/>
            <ac:spMk id="10" creationId="{4AEFAF95-013F-4375-AAF4-033AC93F5550}"/>
          </ac:spMkLst>
        </pc:spChg>
        <pc:spChg chg="add">
          <ac:chgData name="JusTicE MaGiC" userId="371d8beac0543fad" providerId="LiveId" clId="{A4792CBA-1EC2-46BD-BFA5-69DD35E1FF3C}" dt="2023-06-01T21:14:58.018" v="1393" actId="26606"/>
          <ac:spMkLst>
            <pc:docMk/>
            <pc:sldMk cId="4198153152" sldId="285"/>
            <ac:spMk id="20" creationId="{FBB336D1-2562-4680-B29B-E22C603C0ED9}"/>
          </ac:spMkLst>
        </pc:spChg>
        <pc:spChg chg="add">
          <ac:chgData name="JusTicE MaGiC" userId="371d8beac0543fad" providerId="LiveId" clId="{A4792CBA-1EC2-46BD-BFA5-69DD35E1FF3C}" dt="2023-06-01T21:14:58.018" v="1393" actId="26606"/>
          <ac:spMkLst>
            <pc:docMk/>
            <pc:sldMk cId="4198153152" sldId="285"/>
            <ac:spMk id="28" creationId="{B4806F9C-3233-4FC3-B300-D5AA58A5CD8F}"/>
          </ac:spMkLst>
        </pc:spChg>
        <pc:grpChg chg="add">
          <ac:chgData name="JusTicE MaGiC" userId="371d8beac0543fad" providerId="LiveId" clId="{A4792CBA-1EC2-46BD-BFA5-69DD35E1FF3C}" dt="2023-06-01T21:14:58.018" v="1393" actId="26606"/>
          <ac:grpSpMkLst>
            <pc:docMk/>
            <pc:sldMk cId="4198153152" sldId="285"/>
            <ac:grpSpMk id="12" creationId="{68735E28-7236-42D8-A5E1-A0F302FE879A}"/>
          </ac:grpSpMkLst>
        </pc:grpChg>
        <pc:grpChg chg="add">
          <ac:chgData name="JusTicE MaGiC" userId="371d8beac0543fad" providerId="LiveId" clId="{A4792CBA-1EC2-46BD-BFA5-69DD35E1FF3C}" dt="2023-06-01T21:14:58.018" v="1393" actId="26606"/>
          <ac:grpSpMkLst>
            <pc:docMk/>
            <pc:sldMk cId="4198153152" sldId="285"/>
            <ac:grpSpMk id="22" creationId="{9EED3885-4010-4FBE-A045-DC59CAE78290}"/>
          </ac:grpSpMkLst>
        </pc:grpChg>
        <pc:grpChg chg="add">
          <ac:chgData name="JusTicE MaGiC" userId="371d8beac0543fad" providerId="LiveId" clId="{A4792CBA-1EC2-46BD-BFA5-69DD35E1FF3C}" dt="2023-06-01T21:14:58.018" v="1393" actId="26606"/>
          <ac:grpSpMkLst>
            <pc:docMk/>
            <pc:sldMk cId="4198153152" sldId="285"/>
            <ac:grpSpMk id="30" creationId="{70E3F9FC-BB7B-433D-8A4F-1BCFA582E019}"/>
          </ac:grpSpMkLst>
        </pc:grpChg>
      </pc:sldChg>
      <pc:sldChg chg="addSp modSp add mod setBg">
        <pc:chgData name="JusTicE MaGiC" userId="371d8beac0543fad" providerId="LiveId" clId="{A4792CBA-1EC2-46BD-BFA5-69DD35E1FF3C}" dt="2023-06-01T21:15:23.061" v="1402" actId="26606"/>
        <pc:sldMkLst>
          <pc:docMk/>
          <pc:sldMk cId="260753043" sldId="286"/>
        </pc:sldMkLst>
        <pc:spChg chg="mod">
          <ac:chgData name="JusTicE MaGiC" userId="371d8beac0543fad" providerId="LiveId" clId="{A4792CBA-1EC2-46BD-BFA5-69DD35E1FF3C}" dt="2023-06-01T21:15:23.061" v="1402" actId="26606"/>
          <ac:spMkLst>
            <pc:docMk/>
            <pc:sldMk cId="260753043" sldId="286"/>
            <ac:spMk id="7" creationId="{BE92AD73-1B82-BC87-42D7-165D5EBD2E76}"/>
          </ac:spMkLst>
        </pc:spChg>
        <pc:spChg chg="mod">
          <ac:chgData name="JusTicE MaGiC" userId="371d8beac0543fad" providerId="LiveId" clId="{A4792CBA-1EC2-46BD-BFA5-69DD35E1FF3C}" dt="2023-06-01T21:15:23.061" v="1402" actId="26606"/>
          <ac:spMkLst>
            <pc:docMk/>
            <pc:sldMk cId="260753043" sldId="286"/>
            <ac:spMk id="8" creationId="{65C90BE8-D9AF-5820-AB91-7224751F1EE0}"/>
          </ac:spMkLst>
        </pc:spChg>
        <pc:spChg chg="add">
          <ac:chgData name="JusTicE MaGiC" userId="371d8beac0543fad" providerId="LiveId" clId="{A4792CBA-1EC2-46BD-BFA5-69DD35E1FF3C}" dt="2023-06-01T21:15:23.061" v="1402" actId="26606"/>
          <ac:spMkLst>
            <pc:docMk/>
            <pc:sldMk cId="260753043" sldId="286"/>
            <ac:spMk id="13" creationId="{5112AC23-F046-4DC5-9B92-07CA6CC7C580}"/>
          </ac:spMkLst>
        </pc:spChg>
        <pc:spChg chg="add">
          <ac:chgData name="JusTicE MaGiC" userId="371d8beac0543fad" providerId="LiveId" clId="{A4792CBA-1EC2-46BD-BFA5-69DD35E1FF3C}" dt="2023-06-01T21:15:23.061" v="1402" actId="26606"/>
          <ac:spMkLst>
            <pc:docMk/>
            <pc:sldMk cId="260753043" sldId="286"/>
            <ac:spMk id="15" creationId="{175AAFE7-143D-45AC-B616-09521E0F5597}"/>
          </ac:spMkLst>
        </pc:spChg>
        <pc:spChg chg="add">
          <ac:chgData name="JusTicE MaGiC" userId="371d8beac0543fad" providerId="LiveId" clId="{A4792CBA-1EC2-46BD-BFA5-69DD35E1FF3C}" dt="2023-06-01T21:15:23.061" v="1402" actId="26606"/>
          <ac:spMkLst>
            <pc:docMk/>
            <pc:sldMk cId="260753043" sldId="286"/>
            <ac:spMk id="17" creationId="{0BA5DB72-E109-4D37-B6DD-C328D539705B}"/>
          </ac:spMkLst>
        </pc:spChg>
        <pc:spChg chg="add">
          <ac:chgData name="JusTicE MaGiC" userId="371d8beac0543fad" providerId="LiveId" clId="{A4792CBA-1EC2-46BD-BFA5-69DD35E1FF3C}" dt="2023-06-01T21:15:23.061" v="1402" actId="26606"/>
          <ac:spMkLst>
            <pc:docMk/>
            <pc:sldMk cId="260753043" sldId="286"/>
            <ac:spMk id="27" creationId="{EB2D1A1F-B200-4444-AE01-EFC97AF7B51F}"/>
          </ac:spMkLst>
        </pc:spChg>
        <pc:spChg chg="add">
          <ac:chgData name="JusTicE MaGiC" userId="371d8beac0543fad" providerId="LiveId" clId="{A4792CBA-1EC2-46BD-BFA5-69DD35E1FF3C}" dt="2023-06-01T21:15:23.061" v="1402" actId="26606"/>
          <ac:spMkLst>
            <pc:docMk/>
            <pc:sldMk cId="260753043" sldId="286"/>
            <ac:spMk id="41" creationId="{C8D9C5DD-B8B3-46A0-8FBC-EE462F96C4E5}"/>
          </ac:spMkLst>
        </pc:spChg>
        <pc:grpChg chg="add">
          <ac:chgData name="JusTicE MaGiC" userId="371d8beac0543fad" providerId="LiveId" clId="{A4792CBA-1EC2-46BD-BFA5-69DD35E1FF3C}" dt="2023-06-01T21:15:23.061" v="1402" actId="26606"/>
          <ac:grpSpMkLst>
            <pc:docMk/>
            <pc:sldMk cId="260753043" sldId="286"/>
            <ac:grpSpMk id="19" creationId="{7C34EE77-74D1-42B4-801B-40B35A68C127}"/>
          </ac:grpSpMkLst>
        </pc:grpChg>
        <pc:grpChg chg="add">
          <ac:chgData name="JusTicE MaGiC" userId="371d8beac0543fad" providerId="LiveId" clId="{A4792CBA-1EC2-46BD-BFA5-69DD35E1FF3C}" dt="2023-06-01T21:15:23.061" v="1402" actId="26606"/>
          <ac:grpSpMkLst>
            <pc:docMk/>
            <pc:sldMk cId="260753043" sldId="286"/>
            <ac:grpSpMk id="29" creationId="{70E4CB9D-2256-4786-8DDF-ADFBF3533745}"/>
          </ac:grpSpMkLst>
        </pc:grpChg>
        <pc:grpChg chg="add">
          <ac:chgData name="JusTicE MaGiC" userId="371d8beac0543fad" providerId="LiveId" clId="{A4792CBA-1EC2-46BD-BFA5-69DD35E1FF3C}" dt="2023-06-01T21:15:23.061" v="1402" actId="26606"/>
          <ac:grpSpMkLst>
            <pc:docMk/>
            <pc:sldMk cId="260753043" sldId="286"/>
            <ac:grpSpMk id="35" creationId="{568E6F37-AE05-46BF-A77F-5505926E92C6}"/>
          </ac:grpSpMkLst>
        </pc:grpChg>
      </pc:sldChg>
      <pc:sldChg chg="addSp delSp modSp new mod setBg setClrOvrMap delDesignElem">
        <pc:chgData name="JusTicE MaGiC" userId="371d8beac0543fad" providerId="LiveId" clId="{A4792CBA-1EC2-46BD-BFA5-69DD35E1FF3C}" dt="2023-06-01T21:05:48.661" v="1267"/>
        <pc:sldMkLst>
          <pc:docMk/>
          <pc:sldMk cId="1214568669" sldId="287"/>
        </pc:sldMkLst>
        <pc:spChg chg="mod ord">
          <ac:chgData name="JusTicE MaGiC" userId="371d8beac0543fad" providerId="LiveId" clId="{A4792CBA-1EC2-46BD-BFA5-69DD35E1FF3C}" dt="2023-06-01T20:54:49.321" v="1124" actId="26606"/>
          <ac:spMkLst>
            <pc:docMk/>
            <pc:sldMk cId="1214568669" sldId="287"/>
            <ac:spMk id="2" creationId="{94C7EB82-F6DD-6747-336B-8E95EA070172}"/>
          </ac:spMkLst>
        </pc:spChg>
        <pc:spChg chg="mod">
          <ac:chgData name="JusTicE MaGiC" userId="371d8beac0543fad" providerId="LiveId" clId="{A4792CBA-1EC2-46BD-BFA5-69DD35E1FF3C}" dt="2023-06-01T20:54:49.321" v="1124" actId="26606"/>
          <ac:spMkLst>
            <pc:docMk/>
            <pc:sldMk cId="1214568669" sldId="287"/>
            <ac:spMk id="3" creationId="{F0C2E5FA-CF34-68D2-89F7-7FE605086D37}"/>
          </ac:spMkLst>
        </pc:spChg>
        <pc:spChg chg="add del">
          <ac:chgData name="JusTicE MaGiC" userId="371d8beac0543fad" providerId="LiveId" clId="{A4792CBA-1EC2-46BD-BFA5-69DD35E1FF3C}" dt="2023-06-01T20:54:37.447" v="1123" actId="26606"/>
          <ac:spMkLst>
            <pc:docMk/>
            <pc:sldMk cId="1214568669" sldId="287"/>
            <ac:spMk id="8" creationId="{17718681-A12E-49D6-9925-DD7C68176D61}"/>
          </ac:spMkLst>
        </pc:spChg>
        <pc:spChg chg="add del">
          <ac:chgData name="JusTicE MaGiC" userId="371d8beac0543fad" providerId="LiveId" clId="{A4792CBA-1EC2-46BD-BFA5-69DD35E1FF3C}" dt="2023-06-01T20:54:37.447" v="1123" actId="26606"/>
          <ac:spMkLst>
            <pc:docMk/>
            <pc:sldMk cId="1214568669" sldId="287"/>
            <ac:spMk id="10" creationId="{FBD77573-9EF2-4C35-8285-A1CF6FBB0EA5}"/>
          </ac:spMkLst>
        </pc:spChg>
        <pc:spChg chg="add del">
          <ac:chgData name="JusTicE MaGiC" userId="371d8beac0543fad" providerId="LiveId" clId="{A4792CBA-1EC2-46BD-BFA5-69DD35E1FF3C}" dt="2023-06-01T20:54:37.401" v="1122" actId="26606"/>
          <ac:spMkLst>
            <pc:docMk/>
            <pc:sldMk cId="1214568669" sldId="287"/>
            <ac:spMk id="16" creationId="{C5E6CFF1-2F42-4E10-9A97-F116F46F53FE}"/>
          </ac:spMkLst>
        </pc:spChg>
        <pc:spChg chg="add del">
          <ac:chgData name="JusTicE MaGiC" userId="371d8beac0543fad" providerId="LiveId" clId="{A4792CBA-1EC2-46BD-BFA5-69DD35E1FF3C}" dt="2023-06-01T20:54:49.321" v="1124" actId="26606"/>
          <ac:spMkLst>
            <pc:docMk/>
            <pc:sldMk cId="1214568669" sldId="287"/>
            <ac:spMk id="20" creationId="{79BB35BC-D5C2-4C8B-A22A-A71E6191913B}"/>
          </ac:spMkLst>
        </pc:spChg>
        <pc:spChg chg="add del">
          <ac:chgData name="JusTicE MaGiC" userId="371d8beac0543fad" providerId="LiveId" clId="{A4792CBA-1EC2-46BD-BFA5-69DD35E1FF3C}" dt="2023-06-01T21:05:48.661" v="1267"/>
          <ac:spMkLst>
            <pc:docMk/>
            <pc:sldMk cId="1214568669" sldId="287"/>
            <ac:spMk id="26" creationId="{C5E6CFF1-2F42-4E10-9A97-F116F46F53FE}"/>
          </ac:spMkLst>
        </pc:spChg>
        <pc:picChg chg="add del">
          <ac:chgData name="JusTicE MaGiC" userId="371d8beac0543fad" providerId="LiveId" clId="{A4792CBA-1EC2-46BD-BFA5-69DD35E1FF3C}" dt="2023-06-01T20:54:37.401" v="1122" actId="26606"/>
          <ac:picMkLst>
            <pc:docMk/>
            <pc:sldMk cId="1214568669" sldId="287"/>
            <ac:picMk id="12" creationId="{C03D2427-A14D-41BD-7487-00AF9DA051C0}"/>
          </ac:picMkLst>
        </pc:picChg>
        <pc:picChg chg="add mod">
          <ac:chgData name="JusTicE MaGiC" userId="371d8beac0543fad" providerId="LiveId" clId="{A4792CBA-1EC2-46BD-BFA5-69DD35E1FF3C}" dt="2023-06-01T20:54:49.321" v="1124" actId="26606"/>
          <ac:picMkLst>
            <pc:docMk/>
            <pc:sldMk cId="1214568669" sldId="287"/>
            <ac:picMk id="21" creationId="{C44FFB4A-095C-89FD-D4D8-EA5095BF4D2F}"/>
          </ac:picMkLst>
        </pc:picChg>
        <pc:cxnChg chg="add del">
          <ac:chgData name="JusTicE MaGiC" userId="371d8beac0543fad" providerId="LiveId" clId="{A4792CBA-1EC2-46BD-BFA5-69DD35E1FF3C}" dt="2023-06-01T20:54:37.401" v="1122" actId="26606"/>
          <ac:cxnSpMkLst>
            <pc:docMk/>
            <pc:sldMk cId="1214568669" sldId="287"/>
            <ac:cxnSpMk id="18" creationId="{96A8629B-8289-498B-939B-1CA0C106182C}"/>
          </ac:cxnSpMkLst>
        </pc:cxnChg>
        <pc:cxnChg chg="add del">
          <ac:chgData name="JusTicE MaGiC" userId="371d8beac0543fad" providerId="LiveId" clId="{A4792CBA-1EC2-46BD-BFA5-69DD35E1FF3C}" dt="2023-06-01T21:05:48.661" v="1267"/>
          <ac:cxnSpMkLst>
            <pc:docMk/>
            <pc:sldMk cId="1214568669" sldId="287"/>
            <ac:cxnSpMk id="28" creationId="{96A8629B-8289-498B-939B-1CA0C106182C}"/>
          </ac:cxnSpMkLst>
        </pc:cxnChg>
      </pc:sldChg>
      <pc:sldChg chg="addSp delSp modSp new mod setBg setClrOvrMap">
        <pc:chgData name="JusTicE MaGiC" userId="371d8beac0543fad" providerId="LiveId" clId="{A4792CBA-1EC2-46BD-BFA5-69DD35E1FF3C}" dt="2023-06-01T21:19:18.965" v="1581" actId="26606"/>
        <pc:sldMkLst>
          <pc:docMk/>
          <pc:sldMk cId="2491180776" sldId="288"/>
        </pc:sldMkLst>
        <pc:spChg chg="mod">
          <ac:chgData name="JusTicE MaGiC" userId="371d8beac0543fad" providerId="LiveId" clId="{A4792CBA-1EC2-46BD-BFA5-69DD35E1FF3C}" dt="2023-06-01T21:19:18.965" v="1581" actId="26606"/>
          <ac:spMkLst>
            <pc:docMk/>
            <pc:sldMk cId="2491180776" sldId="288"/>
            <ac:spMk id="2" creationId="{9EB22FD6-9CAF-85CD-E045-EF3ECABFEA15}"/>
          </ac:spMkLst>
        </pc:spChg>
        <pc:spChg chg="del mod">
          <ac:chgData name="JusTicE MaGiC" userId="371d8beac0543fad" providerId="LiveId" clId="{A4792CBA-1EC2-46BD-BFA5-69DD35E1FF3C}" dt="2023-06-01T21:19:18.965" v="1581" actId="26606"/>
          <ac:spMkLst>
            <pc:docMk/>
            <pc:sldMk cId="2491180776" sldId="288"/>
            <ac:spMk id="3" creationId="{A5E2358D-BD29-E359-7164-F41D549122FC}"/>
          </ac:spMkLst>
        </pc:spChg>
        <pc:spChg chg="add del">
          <ac:chgData name="JusTicE MaGiC" userId="371d8beac0543fad" providerId="LiveId" clId="{A4792CBA-1EC2-46BD-BFA5-69DD35E1FF3C}" dt="2023-06-01T21:19:02.290" v="1579" actId="26606"/>
          <ac:spMkLst>
            <pc:docMk/>
            <pc:sldMk cId="2491180776" sldId="288"/>
            <ac:spMk id="8" creationId="{7A976E23-29EC-4E20-9EF6-B7CC4A8210C3}"/>
          </ac:spMkLst>
        </pc:spChg>
        <pc:spChg chg="add del">
          <ac:chgData name="JusTicE MaGiC" userId="371d8beac0543fad" providerId="LiveId" clId="{A4792CBA-1EC2-46BD-BFA5-69DD35E1FF3C}" dt="2023-06-01T21:19:02.290" v="1579" actId="26606"/>
          <ac:spMkLst>
            <pc:docMk/>
            <pc:sldMk cId="2491180776" sldId="288"/>
            <ac:spMk id="10" creationId="{DF5FCEC6-E657-46F1-925F-13ED192124CE}"/>
          </ac:spMkLst>
        </pc:spChg>
        <pc:spChg chg="add del">
          <ac:chgData name="JusTicE MaGiC" userId="371d8beac0543fad" providerId="LiveId" clId="{A4792CBA-1EC2-46BD-BFA5-69DD35E1FF3C}" dt="2023-06-01T21:19:02.290" v="1579" actId="26606"/>
          <ac:spMkLst>
            <pc:docMk/>
            <pc:sldMk cId="2491180776" sldId="288"/>
            <ac:spMk id="20" creationId="{FF0BDB76-BCEC-498E-BA26-C763CD9FA3E7}"/>
          </ac:spMkLst>
        </pc:spChg>
        <pc:spChg chg="add del">
          <ac:chgData name="JusTicE MaGiC" userId="371d8beac0543fad" providerId="LiveId" clId="{A4792CBA-1EC2-46BD-BFA5-69DD35E1FF3C}" dt="2023-06-01T21:19:02.290" v="1579" actId="26606"/>
          <ac:spMkLst>
            <pc:docMk/>
            <pc:sldMk cId="2491180776" sldId="288"/>
            <ac:spMk id="28" creationId="{1452CEF2-C9EC-4C15-99E4-C781AB08AB91}"/>
          </ac:spMkLst>
        </pc:spChg>
        <pc:spChg chg="add del">
          <ac:chgData name="JusTicE MaGiC" userId="371d8beac0543fad" providerId="LiveId" clId="{A4792CBA-1EC2-46BD-BFA5-69DD35E1FF3C}" dt="2023-06-01T21:19:18.965" v="1581" actId="26606"/>
          <ac:spMkLst>
            <pc:docMk/>
            <pc:sldMk cId="2491180776" sldId="288"/>
            <ac:spMk id="39" creationId="{5112AC23-F046-4DC5-9B92-07CA6CC7C580}"/>
          </ac:spMkLst>
        </pc:spChg>
        <pc:spChg chg="add del">
          <ac:chgData name="JusTicE MaGiC" userId="371d8beac0543fad" providerId="LiveId" clId="{A4792CBA-1EC2-46BD-BFA5-69DD35E1FF3C}" dt="2023-06-01T21:19:18.965" v="1581" actId="26606"/>
          <ac:spMkLst>
            <pc:docMk/>
            <pc:sldMk cId="2491180776" sldId="288"/>
            <ac:spMk id="41" creationId="{175AAFE7-143D-45AC-B616-09521E0F5597}"/>
          </ac:spMkLst>
        </pc:spChg>
        <pc:spChg chg="add del">
          <ac:chgData name="JusTicE MaGiC" userId="371d8beac0543fad" providerId="LiveId" clId="{A4792CBA-1EC2-46BD-BFA5-69DD35E1FF3C}" dt="2023-06-01T21:19:18.965" v="1581" actId="26606"/>
          <ac:spMkLst>
            <pc:docMk/>
            <pc:sldMk cId="2491180776" sldId="288"/>
            <ac:spMk id="43" creationId="{0BA5DB72-E109-4D37-B6DD-C328D539705B}"/>
          </ac:spMkLst>
        </pc:spChg>
        <pc:spChg chg="add del">
          <ac:chgData name="JusTicE MaGiC" userId="371d8beac0543fad" providerId="LiveId" clId="{A4792CBA-1EC2-46BD-BFA5-69DD35E1FF3C}" dt="2023-06-01T21:19:18.965" v="1581" actId="26606"/>
          <ac:spMkLst>
            <pc:docMk/>
            <pc:sldMk cId="2491180776" sldId="288"/>
            <ac:spMk id="53" creationId="{EB2D1A1F-B200-4444-AE01-EFC97AF7B51F}"/>
          </ac:spMkLst>
        </pc:spChg>
        <pc:spChg chg="add del">
          <ac:chgData name="JusTicE MaGiC" userId="371d8beac0543fad" providerId="LiveId" clId="{A4792CBA-1EC2-46BD-BFA5-69DD35E1FF3C}" dt="2023-06-01T21:19:18.965" v="1581" actId="26606"/>
          <ac:spMkLst>
            <pc:docMk/>
            <pc:sldMk cId="2491180776" sldId="288"/>
            <ac:spMk id="67" creationId="{C8D9C5DD-B8B3-46A0-8FBC-EE462F96C4E5}"/>
          </ac:spMkLst>
        </pc:spChg>
        <pc:spChg chg="add">
          <ac:chgData name="JusTicE MaGiC" userId="371d8beac0543fad" providerId="LiveId" clId="{A4792CBA-1EC2-46BD-BFA5-69DD35E1FF3C}" dt="2023-06-01T21:19:18.965" v="1581" actId="26606"/>
          <ac:spMkLst>
            <pc:docMk/>
            <pc:sldMk cId="2491180776" sldId="288"/>
            <ac:spMk id="73" creationId="{A3EFF7B1-6CB7-47D1-AD37-B870CA2B2151}"/>
          </ac:spMkLst>
        </pc:spChg>
        <pc:spChg chg="add">
          <ac:chgData name="JusTicE MaGiC" userId="371d8beac0543fad" providerId="LiveId" clId="{A4792CBA-1EC2-46BD-BFA5-69DD35E1FF3C}" dt="2023-06-01T21:19:18.965" v="1581" actId="26606"/>
          <ac:spMkLst>
            <pc:docMk/>
            <pc:sldMk cId="2491180776" sldId="288"/>
            <ac:spMk id="75" creationId="{7FA2962B-21B6-4689-A95D-A8FF6ADE47F1}"/>
          </ac:spMkLst>
        </pc:spChg>
        <pc:spChg chg="add">
          <ac:chgData name="JusTicE MaGiC" userId="371d8beac0543fad" providerId="LiveId" clId="{A4792CBA-1EC2-46BD-BFA5-69DD35E1FF3C}" dt="2023-06-01T21:19:18.965" v="1581" actId="26606"/>
          <ac:spMkLst>
            <pc:docMk/>
            <pc:sldMk cId="2491180776" sldId="288"/>
            <ac:spMk id="91" creationId="{A00D2CE1-35C1-46E6-BD59-CEE668BD90F4}"/>
          </ac:spMkLst>
        </pc:spChg>
        <pc:spChg chg="add">
          <ac:chgData name="JusTicE MaGiC" userId="371d8beac0543fad" providerId="LiveId" clId="{A4792CBA-1EC2-46BD-BFA5-69DD35E1FF3C}" dt="2023-06-01T21:19:18.965" v="1581" actId="26606"/>
          <ac:spMkLst>
            <pc:docMk/>
            <pc:sldMk cId="2491180776" sldId="288"/>
            <ac:spMk id="99" creationId="{E18403B7-F2C7-4C07-8522-21C31910902C}"/>
          </ac:spMkLst>
        </pc:spChg>
        <pc:grpChg chg="add del">
          <ac:chgData name="JusTicE MaGiC" userId="371d8beac0543fad" providerId="LiveId" clId="{A4792CBA-1EC2-46BD-BFA5-69DD35E1FF3C}" dt="2023-06-01T21:19:02.290" v="1579" actId="26606"/>
          <ac:grpSpMkLst>
            <pc:docMk/>
            <pc:sldMk cId="2491180776" sldId="288"/>
            <ac:grpSpMk id="12" creationId="{2EF0090A-63B9-4569-B0AE-0C2F36B15E2E}"/>
          </ac:grpSpMkLst>
        </pc:grpChg>
        <pc:grpChg chg="add del">
          <ac:chgData name="JusTicE MaGiC" userId="371d8beac0543fad" providerId="LiveId" clId="{A4792CBA-1EC2-46BD-BFA5-69DD35E1FF3C}" dt="2023-06-01T21:19:02.290" v="1579" actId="26606"/>
          <ac:grpSpMkLst>
            <pc:docMk/>
            <pc:sldMk cId="2491180776" sldId="288"/>
            <ac:grpSpMk id="22" creationId="{DD8DF5DF-A251-4BC2-8965-4EDDD01FC56E}"/>
          </ac:grpSpMkLst>
        </pc:grpChg>
        <pc:grpChg chg="add del">
          <ac:chgData name="JusTicE MaGiC" userId="371d8beac0543fad" providerId="LiveId" clId="{A4792CBA-1EC2-46BD-BFA5-69DD35E1FF3C}" dt="2023-06-01T21:19:02.290" v="1579" actId="26606"/>
          <ac:grpSpMkLst>
            <pc:docMk/>
            <pc:sldMk cId="2491180776" sldId="288"/>
            <ac:grpSpMk id="30" creationId="{600459E6-26A3-4EAC-A34C-D0792D88CC26}"/>
          </ac:grpSpMkLst>
        </pc:grpChg>
        <pc:grpChg chg="add del">
          <ac:chgData name="JusTicE MaGiC" userId="371d8beac0543fad" providerId="LiveId" clId="{A4792CBA-1EC2-46BD-BFA5-69DD35E1FF3C}" dt="2023-06-01T21:19:18.965" v="1581" actId="26606"/>
          <ac:grpSpMkLst>
            <pc:docMk/>
            <pc:sldMk cId="2491180776" sldId="288"/>
            <ac:grpSpMk id="45" creationId="{7C34EE77-74D1-42B4-801B-40B35A68C127}"/>
          </ac:grpSpMkLst>
        </pc:grpChg>
        <pc:grpChg chg="add del">
          <ac:chgData name="JusTicE MaGiC" userId="371d8beac0543fad" providerId="LiveId" clId="{A4792CBA-1EC2-46BD-BFA5-69DD35E1FF3C}" dt="2023-06-01T21:19:18.965" v="1581" actId="26606"/>
          <ac:grpSpMkLst>
            <pc:docMk/>
            <pc:sldMk cId="2491180776" sldId="288"/>
            <ac:grpSpMk id="55" creationId="{70E4CB9D-2256-4786-8DDF-ADFBF3533745}"/>
          </ac:grpSpMkLst>
        </pc:grpChg>
        <pc:grpChg chg="add del">
          <ac:chgData name="JusTicE MaGiC" userId="371d8beac0543fad" providerId="LiveId" clId="{A4792CBA-1EC2-46BD-BFA5-69DD35E1FF3C}" dt="2023-06-01T21:19:18.965" v="1581" actId="26606"/>
          <ac:grpSpMkLst>
            <pc:docMk/>
            <pc:sldMk cId="2491180776" sldId="288"/>
            <ac:grpSpMk id="61" creationId="{568E6F37-AE05-46BF-A77F-5505926E92C6}"/>
          </ac:grpSpMkLst>
        </pc:grpChg>
        <pc:grpChg chg="add">
          <ac:chgData name="JusTicE MaGiC" userId="371d8beac0543fad" providerId="LiveId" clId="{A4792CBA-1EC2-46BD-BFA5-69DD35E1FF3C}" dt="2023-06-01T21:19:18.965" v="1581" actId="26606"/>
          <ac:grpSpMkLst>
            <pc:docMk/>
            <pc:sldMk cId="2491180776" sldId="288"/>
            <ac:grpSpMk id="77" creationId="{A745280D-ED36-41FE-8EB1-CE597C99CFE8}"/>
          </ac:grpSpMkLst>
        </pc:grpChg>
        <pc:grpChg chg="add">
          <ac:chgData name="JusTicE MaGiC" userId="371d8beac0543fad" providerId="LiveId" clId="{A4792CBA-1EC2-46BD-BFA5-69DD35E1FF3C}" dt="2023-06-01T21:19:18.965" v="1581" actId="26606"/>
          <ac:grpSpMkLst>
            <pc:docMk/>
            <pc:sldMk cId="2491180776" sldId="288"/>
            <ac:grpSpMk id="83" creationId="{80E95A5C-1E97-41C3-9DEC-245FF6DEBF1F}"/>
          </ac:grpSpMkLst>
        </pc:grpChg>
        <pc:grpChg chg="add">
          <ac:chgData name="JusTicE MaGiC" userId="371d8beac0543fad" providerId="LiveId" clId="{A4792CBA-1EC2-46BD-BFA5-69DD35E1FF3C}" dt="2023-06-01T21:19:18.965" v="1581" actId="26606"/>
          <ac:grpSpMkLst>
            <pc:docMk/>
            <pc:sldMk cId="2491180776" sldId="288"/>
            <ac:grpSpMk id="93" creationId="{A58DCE86-9AE1-46D1-96D6-04B8B3EDF6FA}"/>
          </ac:grpSpMkLst>
        </pc:grpChg>
        <pc:grpChg chg="add">
          <ac:chgData name="JusTicE MaGiC" userId="371d8beac0543fad" providerId="LiveId" clId="{A4792CBA-1EC2-46BD-BFA5-69DD35E1FF3C}" dt="2023-06-01T21:19:18.965" v="1581" actId="26606"/>
          <ac:grpSpMkLst>
            <pc:docMk/>
            <pc:sldMk cId="2491180776" sldId="288"/>
            <ac:grpSpMk id="101" creationId="{23B58CC6-A99E-43AF-A467-256F19287FB8}"/>
          </ac:grpSpMkLst>
        </pc:grpChg>
        <pc:graphicFrameChg chg="add">
          <ac:chgData name="JusTicE MaGiC" userId="371d8beac0543fad" providerId="LiveId" clId="{A4792CBA-1EC2-46BD-BFA5-69DD35E1FF3C}" dt="2023-06-01T21:19:18.965" v="1581" actId="26606"/>
          <ac:graphicFrameMkLst>
            <pc:docMk/>
            <pc:sldMk cId="2491180776" sldId="288"/>
            <ac:graphicFrameMk id="69" creationId="{C3B810A3-A37F-2819-FE2D-3A2DA6D5C671}"/>
          </ac:graphicFrameMkLst>
        </pc:graphicFrameChg>
      </pc:sldChg>
      <pc:sldChg chg="addSp modSp new del mod">
        <pc:chgData name="JusTicE MaGiC" userId="371d8beac0543fad" providerId="LiveId" clId="{A4792CBA-1EC2-46BD-BFA5-69DD35E1FF3C}" dt="2023-06-01T21:25:46.298" v="1658" actId="47"/>
        <pc:sldMkLst>
          <pc:docMk/>
          <pc:sldMk cId="50509852" sldId="289"/>
        </pc:sldMkLst>
        <pc:spChg chg="mod">
          <ac:chgData name="JusTicE MaGiC" userId="371d8beac0543fad" providerId="LiveId" clId="{A4792CBA-1EC2-46BD-BFA5-69DD35E1FF3C}" dt="2023-06-01T21:23:57.426" v="1648" actId="20577"/>
          <ac:spMkLst>
            <pc:docMk/>
            <pc:sldMk cId="50509852" sldId="289"/>
            <ac:spMk id="2" creationId="{AC970DFA-A65C-84DE-B91A-2CAD8F6170F4}"/>
          </ac:spMkLst>
        </pc:spChg>
        <pc:spChg chg="mod">
          <ac:chgData name="JusTicE MaGiC" userId="371d8beac0543fad" providerId="LiveId" clId="{A4792CBA-1EC2-46BD-BFA5-69DD35E1FF3C}" dt="2023-06-01T21:24:51.041" v="1650" actId="21"/>
          <ac:spMkLst>
            <pc:docMk/>
            <pc:sldMk cId="50509852" sldId="289"/>
            <ac:spMk id="3" creationId="{EAAA3639-868C-BCD7-C289-CA9AF888D934}"/>
          </ac:spMkLst>
        </pc:spChg>
        <pc:picChg chg="add mod">
          <ac:chgData name="JusTicE MaGiC" userId="371d8beac0543fad" providerId="LiveId" clId="{A4792CBA-1EC2-46BD-BFA5-69DD35E1FF3C}" dt="2023-06-01T21:23:42.865" v="1623" actId="1076"/>
          <ac:picMkLst>
            <pc:docMk/>
            <pc:sldMk cId="50509852" sldId="289"/>
            <ac:picMk id="4" creationId="{22E1D5D1-AB8A-B087-3778-B78FAD31DFC5}"/>
          </ac:picMkLst>
        </pc:picChg>
      </pc:sldChg>
      <pc:sldChg chg="modSp add del mod">
        <pc:chgData name="JusTicE MaGiC" userId="371d8beac0543fad" providerId="LiveId" clId="{A4792CBA-1EC2-46BD-BFA5-69DD35E1FF3C}" dt="2023-06-01T21:23:26.564" v="1619" actId="47"/>
        <pc:sldMkLst>
          <pc:docMk/>
          <pc:sldMk cId="1482091839" sldId="289"/>
        </pc:sldMkLst>
        <pc:spChg chg="mod">
          <ac:chgData name="JusTicE MaGiC" userId="371d8beac0543fad" providerId="LiveId" clId="{A4792CBA-1EC2-46BD-BFA5-69DD35E1FF3C}" dt="2023-06-01T21:23:23.768" v="1618" actId="21"/>
          <ac:spMkLst>
            <pc:docMk/>
            <pc:sldMk cId="1482091839" sldId="289"/>
            <ac:spMk id="3" creationId="{147DCA9D-F1D2-5D3D-9F0F-81216302A508}"/>
          </ac:spMkLst>
        </pc:spChg>
      </pc:sldChg>
      <pc:sldChg chg="addSp delSp modSp add mod">
        <pc:chgData name="JusTicE MaGiC" userId="371d8beac0543fad" providerId="LiveId" clId="{A4792CBA-1EC2-46BD-BFA5-69DD35E1FF3C}" dt="2023-06-01T21:25:35.143" v="1657" actId="207"/>
        <pc:sldMkLst>
          <pc:docMk/>
          <pc:sldMk cId="3262268581" sldId="290"/>
        </pc:sldMkLst>
        <pc:spChg chg="add del">
          <ac:chgData name="JusTicE MaGiC" userId="371d8beac0543fad" providerId="LiveId" clId="{A4792CBA-1EC2-46BD-BFA5-69DD35E1FF3C}" dt="2023-06-01T21:25:04.024" v="1653" actId="22"/>
          <ac:spMkLst>
            <pc:docMk/>
            <pc:sldMk cId="3262268581" sldId="290"/>
            <ac:spMk id="3" creationId="{AE65B331-BD78-9ED4-F0BB-B65FC6AD5689}"/>
          </ac:spMkLst>
        </pc:spChg>
        <pc:spChg chg="mod">
          <ac:chgData name="JusTicE MaGiC" userId="371d8beac0543fad" providerId="LiveId" clId="{A4792CBA-1EC2-46BD-BFA5-69DD35E1FF3C}" dt="2023-06-01T21:25:35.143" v="1657" actId="207"/>
          <ac:spMkLst>
            <pc:docMk/>
            <pc:sldMk cId="3262268581" sldId="290"/>
            <ac:spMk id="6" creationId="{8D4A7849-DDEC-309D-67AF-1FC043403CCA}"/>
          </ac:spMkLst>
        </pc:spChg>
        <pc:picChg chg="add del mod">
          <ac:chgData name="JusTicE MaGiC" userId="371d8beac0543fad" providerId="LiveId" clId="{A4792CBA-1EC2-46BD-BFA5-69DD35E1FF3C}" dt="2023-06-01T21:25:22.442" v="1656" actId="478"/>
          <ac:picMkLst>
            <pc:docMk/>
            <pc:sldMk cId="3262268581" sldId="290"/>
            <ac:picMk id="4" creationId="{387EFF46-8F7C-3583-67E7-D95DD993FCAE}"/>
          </ac:picMkLst>
        </pc:picChg>
      </pc:sldChg>
      <pc:sldMasterChg chg="setBg modSldLayout">
        <pc:chgData name="JusTicE MaGiC" userId="371d8beac0543fad" providerId="LiveId" clId="{A4792CBA-1EC2-46BD-BFA5-69DD35E1FF3C}" dt="2023-06-01T21:03:41.555" v="1233"/>
        <pc:sldMasterMkLst>
          <pc:docMk/>
          <pc:sldMasterMk cId="2234375756" sldId="2147483672"/>
        </pc:sldMasterMkLst>
        <pc:sldLayoutChg chg="setBg">
          <pc:chgData name="JusTicE MaGiC" userId="371d8beac0543fad" providerId="LiveId" clId="{A4792CBA-1EC2-46BD-BFA5-69DD35E1FF3C}" dt="2023-06-01T21:03:41.555" v="1233"/>
          <pc:sldLayoutMkLst>
            <pc:docMk/>
            <pc:sldMasterMk cId="2234375756" sldId="2147483672"/>
            <pc:sldLayoutMk cId="3590591309" sldId="2147483673"/>
          </pc:sldLayoutMkLst>
        </pc:sldLayoutChg>
        <pc:sldLayoutChg chg="setBg">
          <pc:chgData name="JusTicE MaGiC" userId="371d8beac0543fad" providerId="LiveId" clId="{A4792CBA-1EC2-46BD-BFA5-69DD35E1FF3C}" dt="2023-06-01T21:03:41.555" v="1233"/>
          <pc:sldLayoutMkLst>
            <pc:docMk/>
            <pc:sldMasterMk cId="2234375756" sldId="2147483672"/>
            <pc:sldLayoutMk cId="844224796" sldId="2147483674"/>
          </pc:sldLayoutMkLst>
        </pc:sldLayoutChg>
        <pc:sldLayoutChg chg="setBg">
          <pc:chgData name="JusTicE MaGiC" userId="371d8beac0543fad" providerId="LiveId" clId="{A4792CBA-1EC2-46BD-BFA5-69DD35E1FF3C}" dt="2023-06-01T21:03:41.555" v="1233"/>
          <pc:sldLayoutMkLst>
            <pc:docMk/>
            <pc:sldMasterMk cId="2234375756" sldId="2147483672"/>
            <pc:sldLayoutMk cId="1667670068" sldId="2147483675"/>
          </pc:sldLayoutMkLst>
        </pc:sldLayoutChg>
        <pc:sldLayoutChg chg="setBg">
          <pc:chgData name="JusTicE MaGiC" userId="371d8beac0543fad" providerId="LiveId" clId="{A4792CBA-1EC2-46BD-BFA5-69DD35E1FF3C}" dt="2023-06-01T21:03:41.555" v="1233"/>
          <pc:sldLayoutMkLst>
            <pc:docMk/>
            <pc:sldMasterMk cId="2234375756" sldId="2147483672"/>
            <pc:sldLayoutMk cId="533074235" sldId="2147483676"/>
          </pc:sldLayoutMkLst>
        </pc:sldLayoutChg>
        <pc:sldLayoutChg chg="setBg">
          <pc:chgData name="JusTicE MaGiC" userId="371d8beac0543fad" providerId="LiveId" clId="{A4792CBA-1EC2-46BD-BFA5-69DD35E1FF3C}" dt="2023-06-01T21:03:41.555" v="1233"/>
          <pc:sldLayoutMkLst>
            <pc:docMk/>
            <pc:sldMasterMk cId="2234375756" sldId="2147483672"/>
            <pc:sldLayoutMk cId="2507537270" sldId="2147483677"/>
          </pc:sldLayoutMkLst>
        </pc:sldLayoutChg>
        <pc:sldLayoutChg chg="setBg">
          <pc:chgData name="JusTicE MaGiC" userId="371d8beac0543fad" providerId="LiveId" clId="{A4792CBA-1EC2-46BD-BFA5-69DD35E1FF3C}" dt="2023-06-01T21:03:41.555" v="1233"/>
          <pc:sldLayoutMkLst>
            <pc:docMk/>
            <pc:sldMasterMk cId="2234375756" sldId="2147483672"/>
            <pc:sldLayoutMk cId="136119871" sldId="2147483678"/>
          </pc:sldLayoutMkLst>
        </pc:sldLayoutChg>
        <pc:sldLayoutChg chg="setBg">
          <pc:chgData name="JusTicE MaGiC" userId="371d8beac0543fad" providerId="LiveId" clId="{A4792CBA-1EC2-46BD-BFA5-69DD35E1FF3C}" dt="2023-06-01T21:03:41.555" v="1233"/>
          <pc:sldLayoutMkLst>
            <pc:docMk/>
            <pc:sldMasterMk cId="2234375756" sldId="2147483672"/>
            <pc:sldLayoutMk cId="1771177771" sldId="2147483679"/>
          </pc:sldLayoutMkLst>
        </pc:sldLayoutChg>
        <pc:sldLayoutChg chg="setBg">
          <pc:chgData name="JusTicE MaGiC" userId="371d8beac0543fad" providerId="LiveId" clId="{A4792CBA-1EC2-46BD-BFA5-69DD35E1FF3C}" dt="2023-06-01T21:03:41.555" v="1233"/>
          <pc:sldLayoutMkLst>
            <pc:docMk/>
            <pc:sldMasterMk cId="2234375756" sldId="2147483672"/>
            <pc:sldLayoutMk cId="292099495" sldId="2147483680"/>
          </pc:sldLayoutMkLst>
        </pc:sldLayoutChg>
        <pc:sldLayoutChg chg="setBg">
          <pc:chgData name="JusTicE MaGiC" userId="371d8beac0543fad" providerId="LiveId" clId="{A4792CBA-1EC2-46BD-BFA5-69DD35E1FF3C}" dt="2023-06-01T21:03:41.555" v="1233"/>
          <pc:sldLayoutMkLst>
            <pc:docMk/>
            <pc:sldMasterMk cId="2234375756" sldId="2147483672"/>
            <pc:sldLayoutMk cId="1310944221" sldId="2147483681"/>
          </pc:sldLayoutMkLst>
        </pc:sldLayoutChg>
        <pc:sldLayoutChg chg="setBg">
          <pc:chgData name="JusTicE MaGiC" userId="371d8beac0543fad" providerId="LiveId" clId="{A4792CBA-1EC2-46BD-BFA5-69DD35E1FF3C}" dt="2023-06-01T21:03:41.555" v="1233"/>
          <pc:sldLayoutMkLst>
            <pc:docMk/>
            <pc:sldMasterMk cId="2234375756" sldId="2147483672"/>
            <pc:sldLayoutMk cId="1921598472" sldId="2147483682"/>
          </pc:sldLayoutMkLst>
        </pc:sldLayoutChg>
        <pc:sldLayoutChg chg="setBg">
          <pc:chgData name="JusTicE MaGiC" userId="371d8beac0543fad" providerId="LiveId" clId="{A4792CBA-1EC2-46BD-BFA5-69DD35E1FF3C}" dt="2023-06-01T21:03:41.555" v="1233"/>
          <pc:sldLayoutMkLst>
            <pc:docMk/>
            <pc:sldMasterMk cId="2234375756" sldId="2147483672"/>
            <pc:sldLayoutMk cId="1207317375" sldId="214748368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2A968-70D6-4955-B46D-5A89002D462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478063D-ED7C-489F-B67C-428235272FAA}">
      <dgm:prSet/>
      <dgm:spPr/>
      <dgm:t>
        <a:bodyPr/>
        <a:lstStyle/>
        <a:p>
          <a:pPr>
            <a:lnSpc>
              <a:spcPct val="100000"/>
            </a:lnSpc>
          </a:pPr>
          <a:r>
            <a:rPr lang="en-US"/>
            <a:t>In this workshop we will work on the development of a personal weather station using an engineering approach</a:t>
          </a:r>
        </a:p>
      </dgm:t>
    </dgm:pt>
    <dgm:pt modelId="{15438E58-6E69-4D94-A64A-A576162A296B}" type="parTrans" cxnId="{FC549C87-AABB-416A-A824-F8FA9BF1D674}">
      <dgm:prSet/>
      <dgm:spPr/>
      <dgm:t>
        <a:bodyPr/>
        <a:lstStyle/>
        <a:p>
          <a:endParaRPr lang="en-US"/>
        </a:p>
      </dgm:t>
    </dgm:pt>
    <dgm:pt modelId="{3608D95B-732D-4341-B897-D36D31F432A8}" type="sibTrans" cxnId="{FC549C87-AABB-416A-A824-F8FA9BF1D674}">
      <dgm:prSet/>
      <dgm:spPr/>
      <dgm:t>
        <a:bodyPr/>
        <a:lstStyle/>
        <a:p>
          <a:pPr>
            <a:lnSpc>
              <a:spcPct val="100000"/>
            </a:lnSpc>
          </a:pPr>
          <a:endParaRPr lang="en-US"/>
        </a:p>
      </dgm:t>
    </dgm:pt>
    <dgm:pt modelId="{0516422D-39F9-4AFA-8339-C884A2C998E3}">
      <dgm:prSet/>
      <dgm:spPr/>
      <dgm:t>
        <a:bodyPr/>
        <a:lstStyle/>
        <a:p>
          <a:pPr>
            <a:lnSpc>
              <a:spcPct val="100000"/>
            </a:lnSpc>
          </a:pPr>
          <a:r>
            <a:rPr lang="en-US"/>
            <a:t>The engineering approach helps us tackle the development of a project using structured steps</a:t>
          </a:r>
        </a:p>
      </dgm:t>
    </dgm:pt>
    <dgm:pt modelId="{A9B4A5EC-2CE2-4B1E-B926-50DFAC8F499C}" type="parTrans" cxnId="{7D1FC204-CDE7-4328-B96D-480C3C1860CA}">
      <dgm:prSet/>
      <dgm:spPr/>
      <dgm:t>
        <a:bodyPr/>
        <a:lstStyle/>
        <a:p>
          <a:endParaRPr lang="en-US"/>
        </a:p>
      </dgm:t>
    </dgm:pt>
    <dgm:pt modelId="{63166C1C-0BE0-4BB5-BEA0-B2D1345395FB}" type="sibTrans" cxnId="{7D1FC204-CDE7-4328-B96D-480C3C1860CA}">
      <dgm:prSet/>
      <dgm:spPr/>
      <dgm:t>
        <a:bodyPr/>
        <a:lstStyle/>
        <a:p>
          <a:endParaRPr lang="en-US"/>
        </a:p>
      </dgm:t>
    </dgm:pt>
    <dgm:pt modelId="{1FD73C0D-6758-4F6C-9B06-34861DCAEE9E}" type="pres">
      <dgm:prSet presAssocID="{CEA2A968-70D6-4955-B46D-5A89002D4628}" presName="root" presStyleCnt="0">
        <dgm:presLayoutVars>
          <dgm:dir/>
          <dgm:resizeHandles val="exact"/>
        </dgm:presLayoutVars>
      </dgm:prSet>
      <dgm:spPr/>
    </dgm:pt>
    <dgm:pt modelId="{49042374-4409-446F-AA23-D6D0A5CB237D}" type="pres">
      <dgm:prSet presAssocID="{CEA2A968-70D6-4955-B46D-5A89002D4628}" presName="container" presStyleCnt="0">
        <dgm:presLayoutVars>
          <dgm:dir/>
          <dgm:resizeHandles val="exact"/>
        </dgm:presLayoutVars>
      </dgm:prSet>
      <dgm:spPr/>
    </dgm:pt>
    <dgm:pt modelId="{50B6E036-3377-40CA-8ABB-367C096DEE19}" type="pres">
      <dgm:prSet presAssocID="{2478063D-ED7C-489F-B67C-428235272FAA}" presName="compNode" presStyleCnt="0"/>
      <dgm:spPr/>
    </dgm:pt>
    <dgm:pt modelId="{F934D5C4-E229-414C-9C27-DB9A4FE5BE36}" type="pres">
      <dgm:prSet presAssocID="{2478063D-ED7C-489F-B67C-428235272FAA}" presName="iconBgRect" presStyleLbl="bgShp" presStyleIdx="0" presStyleCnt="2"/>
      <dgm:spPr/>
    </dgm:pt>
    <dgm:pt modelId="{78232704-1AD7-43FC-A625-A4E20C35CB1E}" type="pres">
      <dgm:prSet presAssocID="{2478063D-ED7C-489F-B67C-428235272F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ning"/>
        </a:ext>
      </dgm:extLst>
    </dgm:pt>
    <dgm:pt modelId="{782BE056-6EDF-423D-A70C-DB540A86A20A}" type="pres">
      <dgm:prSet presAssocID="{2478063D-ED7C-489F-B67C-428235272FAA}" presName="spaceRect" presStyleCnt="0"/>
      <dgm:spPr/>
    </dgm:pt>
    <dgm:pt modelId="{09C4D511-4A18-4ECE-B877-20C112B23403}" type="pres">
      <dgm:prSet presAssocID="{2478063D-ED7C-489F-B67C-428235272FAA}" presName="textRect" presStyleLbl="revTx" presStyleIdx="0" presStyleCnt="2">
        <dgm:presLayoutVars>
          <dgm:chMax val="1"/>
          <dgm:chPref val="1"/>
        </dgm:presLayoutVars>
      </dgm:prSet>
      <dgm:spPr/>
    </dgm:pt>
    <dgm:pt modelId="{1431063C-82BD-4FC8-AA3F-85212138789B}" type="pres">
      <dgm:prSet presAssocID="{3608D95B-732D-4341-B897-D36D31F432A8}" presName="sibTrans" presStyleLbl="sibTrans2D1" presStyleIdx="0" presStyleCnt="0"/>
      <dgm:spPr/>
    </dgm:pt>
    <dgm:pt modelId="{0028EAA9-74F2-41EE-A89E-4840DBA0B044}" type="pres">
      <dgm:prSet presAssocID="{0516422D-39F9-4AFA-8339-C884A2C998E3}" presName="compNode" presStyleCnt="0"/>
      <dgm:spPr/>
    </dgm:pt>
    <dgm:pt modelId="{8A048199-1076-447B-80D1-B613274F67FF}" type="pres">
      <dgm:prSet presAssocID="{0516422D-39F9-4AFA-8339-C884A2C998E3}" presName="iconBgRect" presStyleLbl="bgShp" presStyleIdx="1" presStyleCnt="2"/>
      <dgm:spPr/>
    </dgm:pt>
    <dgm:pt modelId="{102FBF26-8D3B-4D1D-BCC8-D30401A466F6}" type="pres">
      <dgm:prSet presAssocID="{0516422D-39F9-4AFA-8339-C884A2C998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72E7F35-CF19-49C7-B16D-25775AB2602E}" type="pres">
      <dgm:prSet presAssocID="{0516422D-39F9-4AFA-8339-C884A2C998E3}" presName="spaceRect" presStyleCnt="0"/>
      <dgm:spPr/>
    </dgm:pt>
    <dgm:pt modelId="{4C1D77E3-DD17-4C80-BF93-5DFF4CF18DD0}" type="pres">
      <dgm:prSet presAssocID="{0516422D-39F9-4AFA-8339-C884A2C998E3}" presName="textRect" presStyleLbl="revTx" presStyleIdx="1" presStyleCnt="2">
        <dgm:presLayoutVars>
          <dgm:chMax val="1"/>
          <dgm:chPref val="1"/>
        </dgm:presLayoutVars>
      </dgm:prSet>
      <dgm:spPr/>
    </dgm:pt>
  </dgm:ptLst>
  <dgm:cxnLst>
    <dgm:cxn modelId="{7D1FC204-CDE7-4328-B96D-480C3C1860CA}" srcId="{CEA2A968-70D6-4955-B46D-5A89002D4628}" destId="{0516422D-39F9-4AFA-8339-C884A2C998E3}" srcOrd="1" destOrd="0" parTransId="{A9B4A5EC-2CE2-4B1E-B926-50DFAC8F499C}" sibTransId="{63166C1C-0BE0-4BB5-BEA0-B2D1345395FB}"/>
    <dgm:cxn modelId="{D05F4A08-7FDE-4EE6-8744-74C9DD92B797}" type="presOf" srcId="{0516422D-39F9-4AFA-8339-C884A2C998E3}" destId="{4C1D77E3-DD17-4C80-BF93-5DFF4CF18DD0}" srcOrd="0" destOrd="0" presId="urn:microsoft.com/office/officeart/2018/2/layout/IconCircleList"/>
    <dgm:cxn modelId="{6D3C5972-FE5B-4867-9BAF-82D1C7A72849}" type="presOf" srcId="{3608D95B-732D-4341-B897-D36D31F432A8}" destId="{1431063C-82BD-4FC8-AA3F-85212138789B}" srcOrd="0" destOrd="0" presId="urn:microsoft.com/office/officeart/2018/2/layout/IconCircleList"/>
    <dgm:cxn modelId="{FC549C87-AABB-416A-A824-F8FA9BF1D674}" srcId="{CEA2A968-70D6-4955-B46D-5A89002D4628}" destId="{2478063D-ED7C-489F-B67C-428235272FAA}" srcOrd="0" destOrd="0" parTransId="{15438E58-6E69-4D94-A64A-A576162A296B}" sibTransId="{3608D95B-732D-4341-B897-D36D31F432A8}"/>
    <dgm:cxn modelId="{F3C16A90-5C86-4F70-A2AF-70132CC878E0}" type="presOf" srcId="{CEA2A968-70D6-4955-B46D-5A89002D4628}" destId="{1FD73C0D-6758-4F6C-9B06-34861DCAEE9E}" srcOrd="0" destOrd="0" presId="urn:microsoft.com/office/officeart/2018/2/layout/IconCircleList"/>
    <dgm:cxn modelId="{ED38DABE-FAD7-406E-9E83-D1D0893A4BE6}" type="presOf" srcId="{2478063D-ED7C-489F-B67C-428235272FAA}" destId="{09C4D511-4A18-4ECE-B877-20C112B23403}" srcOrd="0" destOrd="0" presId="urn:microsoft.com/office/officeart/2018/2/layout/IconCircleList"/>
    <dgm:cxn modelId="{3D9A550B-D44A-40A0-B21B-B78552F41AD1}" type="presParOf" srcId="{1FD73C0D-6758-4F6C-9B06-34861DCAEE9E}" destId="{49042374-4409-446F-AA23-D6D0A5CB237D}" srcOrd="0" destOrd="0" presId="urn:microsoft.com/office/officeart/2018/2/layout/IconCircleList"/>
    <dgm:cxn modelId="{C88269A1-33A8-400F-B1FD-3402AF59F6E2}" type="presParOf" srcId="{49042374-4409-446F-AA23-D6D0A5CB237D}" destId="{50B6E036-3377-40CA-8ABB-367C096DEE19}" srcOrd="0" destOrd="0" presId="urn:microsoft.com/office/officeart/2018/2/layout/IconCircleList"/>
    <dgm:cxn modelId="{6EC90556-005F-42C2-934C-AD912675BC62}" type="presParOf" srcId="{50B6E036-3377-40CA-8ABB-367C096DEE19}" destId="{F934D5C4-E229-414C-9C27-DB9A4FE5BE36}" srcOrd="0" destOrd="0" presId="urn:microsoft.com/office/officeart/2018/2/layout/IconCircleList"/>
    <dgm:cxn modelId="{CA0EB9F8-2270-401A-8CC3-58D557DFBFAE}" type="presParOf" srcId="{50B6E036-3377-40CA-8ABB-367C096DEE19}" destId="{78232704-1AD7-43FC-A625-A4E20C35CB1E}" srcOrd="1" destOrd="0" presId="urn:microsoft.com/office/officeart/2018/2/layout/IconCircleList"/>
    <dgm:cxn modelId="{EE8C43D8-C7BC-45ED-B4B4-92BAF13BD08B}" type="presParOf" srcId="{50B6E036-3377-40CA-8ABB-367C096DEE19}" destId="{782BE056-6EDF-423D-A70C-DB540A86A20A}" srcOrd="2" destOrd="0" presId="urn:microsoft.com/office/officeart/2018/2/layout/IconCircleList"/>
    <dgm:cxn modelId="{1E1283F7-8811-4EC5-80B4-5BE6C8006CE2}" type="presParOf" srcId="{50B6E036-3377-40CA-8ABB-367C096DEE19}" destId="{09C4D511-4A18-4ECE-B877-20C112B23403}" srcOrd="3" destOrd="0" presId="urn:microsoft.com/office/officeart/2018/2/layout/IconCircleList"/>
    <dgm:cxn modelId="{AA5FF4DD-087C-4CEE-A7F4-2FDA2479D450}" type="presParOf" srcId="{49042374-4409-446F-AA23-D6D0A5CB237D}" destId="{1431063C-82BD-4FC8-AA3F-85212138789B}" srcOrd="1" destOrd="0" presId="urn:microsoft.com/office/officeart/2018/2/layout/IconCircleList"/>
    <dgm:cxn modelId="{71C462A8-2159-4442-AB0F-02D43F5D6440}" type="presParOf" srcId="{49042374-4409-446F-AA23-D6D0A5CB237D}" destId="{0028EAA9-74F2-41EE-A89E-4840DBA0B044}" srcOrd="2" destOrd="0" presId="urn:microsoft.com/office/officeart/2018/2/layout/IconCircleList"/>
    <dgm:cxn modelId="{3FAF337D-678F-428B-B1FE-F8BE5D44AD98}" type="presParOf" srcId="{0028EAA9-74F2-41EE-A89E-4840DBA0B044}" destId="{8A048199-1076-447B-80D1-B613274F67FF}" srcOrd="0" destOrd="0" presId="urn:microsoft.com/office/officeart/2018/2/layout/IconCircleList"/>
    <dgm:cxn modelId="{920F4C14-7CD6-4084-AF36-D8B2C7A89230}" type="presParOf" srcId="{0028EAA9-74F2-41EE-A89E-4840DBA0B044}" destId="{102FBF26-8D3B-4D1D-BCC8-D30401A466F6}" srcOrd="1" destOrd="0" presId="urn:microsoft.com/office/officeart/2018/2/layout/IconCircleList"/>
    <dgm:cxn modelId="{4F32D1D8-C67A-43D6-B3D6-5B1E7B5A9597}" type="presParOf" srcId="{0028EAA9-74F2-41EE-A89E-4840DBA0B044}" destId="{672E7F35-CF19-49C7-B16D-25775AB2602E}" srcOrd="2" destOrd="0" presId="urn:microsoft.com/office/officeart/2018/2/layout/IconCircleList"/>
    <dgm:cxn modelId="{E8E1C551-E8F6-459D-B662-8E7B285413E8}" type="presParOf" srcId="{0028EAA9-74F2-41EE-A89E-4840DBA0B044}" destId="{4C1D77E3-DD17-4C80-BF93-5DFF4CF18D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867C3-D599-4B81-A461-F5EB0B5BBBD0}" type="doc">
      <dgm:prSet loTypeId="urn:microsoft.com/office/officeart/2005/8/layout/cycle3" loCatId="cycle" qsTypeId="urn:microsoft.com/office/officeart/2005/8/quickstyle/simple1" qsCatId="simple" csTypeId="urn:microsoft.com/office/officeart/2005/8/colors/colorful1" csCatId="colorful"/>
      <dgm:spPr/>
      <dgm:t>
        <a:bodyPr/>
        <a:lstStyle/>
        <a:p>
          <a:endParaRPr lang="en-US"/>
        </a:p>
      </dgm:t>
    </dgm:pt>
    <dgm:pt modelId="{FDA00E3F-AD74-4A87-BAAC-33A5DE79D2F5}">
      <dgm:prSet/>
      <dgm:spPr/>
      <dgm:t>
        <a:bodyPr/>
        <a:lstStyle/>
        <a:p>
          <a:r>
            <a:rPr lang="en-US"/>
            <a:t>Engineering Approach</a:t>
          </a:r>
        </a:p>
      </dgm:t>
    </dgm:pt>
    <dgm:pt modelId="{848E601F-2B30-45E0-9412-332AB4039EC9}" type="parTrans" cxnId="{0F932F91-BAF7-471E-B950-DB903289C05F}">
      <dgm:prSet/>
      <dgm:spPr/>
      <dgm:t>
        <a:bodyPr/>
        <a:lstStyle/>
        <a:p>
          <a:endParaRPr lang="en-US"/>
        </a:p>
      </dgm:t>
    </dgm:pt>
    <dgm:pt modelId="{E8317E84-3534-4DF3-AC00-4572642376C5}" type="sibTrans" cxnId="{0F932F91-BAF7-471E-B950-DB903289C05F}">
      <dgm:prSet/>
      <dgm:spPr/>
      <dgm:t>
        <a:bodyPr/>
        <a:lstStyle/>
        <a:p>
          <a:endParaRPr lang="en-US"/>
        </a:p>
      </dgm:t>
    </dgm:pt>
    <dgm:pt modelId="{76C4FE55-064F-451E-90CA-33728463D95E}">
      <dgm:prSet/>
      <dgm:spPr/>
      <dgm:t>
        <a:bodyPr/>
        <a:lstStyle/>
        <a:p>
          <a:r>
            <a:rPr lang="en-US"/>
            <a:t>Define the Problem</a:t>
          </a:r>
        </a:p>
      </dgm:t>
    </dgm:pt>
    <dgm:pt modelId="{8D8EFFF9-11BC-4187-8F2D-05FC8393CCB3}" type="parTrans" cxnId="{552384AA-964F-4690-9676-4C6AA0FA8012}">
      <dgm:prSet/>
      <dgm:spPr/>
      <dgm:t>
        <a:bodyPr/>
        <a:lstStyle/>
        <a:p>
          <a:endParaRPr lang="en-US"/>
        </a:p>
      </dgm:t>
    </dgm:pt>
    <dgm:pt modelId="{51DC1C97-AB50-46C6-947B-72B402CC87F0}" type="sibTrans" cxnId="{552384AA-964F-4690-9676-4C6AA0FA8012}">
      <dgm:prSet/>
      <dgm:spPr/>
      <dgm:t>
        <a:bodyPr/>
        <a:lstStyle/>
        <a:p>
          <a:endParaRPr lang="en-US"/>
        </a:p>
      </dgm:t>
    </dgm:pt>
    <dgm:pt modelId="{B402B7B5-B81B-42C9-A0B3-CE4D1B726578}">
      <dgm:prSet/>
      <dgm:spPr/>
      <dgm:t>
        <a:bodyPr/>
        <a:lstStyle/>
        <a:p>
          <a:r>
            <a:rPr lang="en-US"/>
            <a:t>Research</a:t>
          </a:r>
        </a:p>
      </dgm:t>
    </dgm:pt>
    <dgm:pt modelId="{41B6E46B-49C3-4A22-AFF0-F075C4B394C9}" type="parTrans" cxnId="{10D5E621-E40A-4F61-B975-BB359D781299}">
      <dgm:prSet/>
      <dgm:spPr/>
      <dgm:t>
        <a:bodyPr/>
        <a:lstStyle/>
        <a:p>
          <a:endParaRPr lang="en-US"/>
        </a:p>
      </dgm:t>
    </dgm:pt>
    <dgm:pt modelId="{3585C111-9697-4A69-91F6-CEA80D3365AE}" type="sibTrans" cxnId="{10D5E621-E40A-4F61-B975-BB359D781299}">
      <dgm:prSet/>
      <dgm:spPr/>
      <dgm:t>
        <a:bodyPr/>
        <a:lstStyle/>
        <a:p>
          <a:endParaRPr lang="en-US"/>
        </a:p>
      </dgm:t>
    </dgm:pt>
    <dgm:pt modelId="{4FA69BA7-0248-4797-A638-D71DFE4329D7}">
      <dgm:prSet/>
      <dgm:spPr/>
      <dgm:t>
        <a:bodyPr/>
        <a:lstStyle/>
        <a:p>
          <a:r>
            <a:rPr lang="en-US"/>
            <a:t>Brainstorm</a:t>
          </a:r>
        </a:p>
      </dgm:t>
    </dgm:pt>
    <dgm:pt modelId="{D50EB80D-3441-4823-AB32-3DE3894DD75E}" type="parTrans" cxnId="{A05B7DD9-AD59-4FD6-94F7-1881AE8922AF}">
      <dgm:prSet/>
      <dgm:spPr/>
      <dgm:t>
        <a:bodyPr/>
        <a:lstStyle/>
        <a:p>
          <a:endParaRPr lang="en-US"/>
        </a:p>
      </dgm:t>
    </dgm:pt>
    <dgm:pt modelId="{7F12D1FB-0969-4BDD-9040-5DCB4E22234A}" type="sibTrans" cxnId="{A05B7DD9-AD59-4FD6-94F7-1881AE8922AF}">
      <dgm:prSet/>
      <dgm:spPr/>
      <dgm:t>
        <a:bodyPr/>
        <a:lstStyle/>
        <a:p>
          <a:endParaRPr lang="en-US"/>
        </a:p>
      </dgm:t>
    </dgm:pt>
    <dgm:pt modelId="{B2C28331-0E4B-4A3D-813D-6F750215E1EA}">
      <dgm:prSet/>
      <dgm:spPr/>
      <dgm:t>
        <a:bodyPr/>
        <a:lstStyle/>
        <a:p>
          <a:r>
            <a:rPr lang="en-US"/>
            <a:t>Picking a solution</a:t>
          </a:r>
        </a:p>
      </dgm:t>
    </dgm:pt>
    <dgm:pt modelId="{DB1A2035-07E2-4AAB-BC17-6FC861CD0380}" type="parTrans" cxnId="{A1B5F4FE-6D7B-419C-B667-C5F990284E8B}">
      <dgm:prSet/>
      <dgm:spPr/>
      <dgm:t>
        <a:bodyPr/>
        <a:lstStyle/>
        <a:p>
          <a:endParaRPr lang="en-US"/>
        </a:p>
      </dgm:t>
    </dgm:pt>
    <dgm:pt modelId="{408E5A7C-9D08-4460-94A2-8A4ED54DBD11}" type="sibTrans" cxnId="{A1B5F4FE-6D7B-419C-B667-C5F990284E8B}">
      <dgm:prSet/>
      <dgm:spPr/>
      <dgm:t>
        <a:bodyPr/>
        <a:lstStyle/>
        <a:p>
          <a:endParaRPr lang="en-US"/>
        </a:p>
      </dgm:t>
    </dgm:pt>
    <dgm:pt modelId="{61BCB806-82FE-4309-AAA4-FB34B50DBA4C}">
      <dgm:prSet/>
      <dgm:spPr/>
      <dgm:t>
        <a:bodyPr/>
        <a:lstStyle/>
        <a:p>
          <a:r>
            <a:rPr lang="en-US"/>
            <a:t>Developing Prototype</a:t>
          </a:r>
        </a:p>
      </dgm:t>
    </dgm:pt>
    <dgm:pt modelId="{ECA309CA-FEA6-4B96-95EA-6148C6AEC2B0}" type="parTrans" cxnId="{CD3F10CF-9C76-49B0-9303-DC5E173387ED}">
      <dgm:prSet/>
      <dgm:spPr/>
      <dgm:t>
        <a:bodyPr/>
        <a:lstStyle/>
        <a:p>
          <a:endParaRPr lang="en-US"/>
        </a:p>
      </dgm:t>
    </dgm:pt>
    <dgm:pt modelId="{77372312-8503-459B-A931-B1B91949D387}" type="sibTrans" cxnId="{CD3F10CF-9C76-49B0-9303-DC5E173387ED}">
      <dgm:prSet/>
      <dgm:spPr/>
      <dgm:t>
        <a:bodyPr/>
        <a:lstStyle/>
        <a:p>
          <a:endParaRPr lang="en-US"/>
        </a:p>
      </dgm:t>
    </dgm:pt>
    <dgm:pt modelId="{8E359849-1A15-4526-8330-EC0C0DEE40D3}">
      <dgm:prSet/>
      <dgm:spPr/>
      <dgm:t>
        <a:bodyPr/>
        <a:lstStyle/>
        <a:p>
          <a:r>
            <a:rPr lang="en-US"/>
            <a:t>Testing</a:t>
          </a:r>
        </a:p>
      </dgm:t>
    </dgm:pt>
    <dgm:pt modelId="{4F78E4EE-ADE8-4EA4-8C29-5094E1FC4BF2}" type="parTrans" cxnId="{AD6E4863-01A5-4E0C-A4FD-0D9DCC969C35}">
      <dgm:prSet/>
      <dgm:spPr/>
      <dgm:t>
        <a:bodyPr/>
        <a:lstStyle/>
        <a:p>
          <a:endParaRPr lang="en-US"/>
        </a:p>
      </dgm:t>
    </dgm:pt>
    <dgm:pt modelId="{B9A95ECE-03FA-4086-A0F5-EF02668C1104}" type="sibTrans" cxnId="{AD6E4863-01A5-4E0C-A4FD-0D9DCC969C35}">
      <dgm:prSet/>
      <dgm:spPr/>
      <dgm:t>
        <a:bodyPr/>
        <a:lstStyle/>
        <a:p>
          <a:endParaRPr lang="en-US"/>
        </a:p>
      </dgm:t>
    </dgm:pt>
    <dgm:pt modelId="{FF9C4293-16D8-434A-AD45-010859BB6152}">
      <dgm:prSet/>
      <dgm:spPr/>
      <dgm:t>
        <a:bodyPr/>
        <a:lstStyle/>
        <a:p>
          <a:r>
            <a:rPr lang="en-US"/>
            <a:t>Communicating Results</a:t>
          </a:r>
        </a:p>
      </dgm:t>
    </dgm:pt>
    <dgm:pt modelId="{00D88EDE-34A2-4FD4-BED6-5DD7CA6A7EC4}" type="parTrans" cxnId="{4011CA67-7FE6-4BF7-92B0-C01296EBB97F}">
      <dgm:prSet/>
      <dgm:spPr/>
      <dgm:t>
        <a:bodyPr/>
        <a:lstStyle/>
        <a:p>
          <a:endParaRPr lang="en-US"/>
        </a:p>
      </dgm:t>
    </dgm:pt>
    <dgm:pt modelId="{4A842FC4-3C30-4AAE-B918-629FD30C229D}" type="sibTrans" cxnId="{4011CA67-7FE6-4BF7-92B0-C01296EBB97F}">
      <dgm:prSet/>
      <dgm:spPr/>
      <dgm:t>
        <a:bodyPr/>
        <a:lstStyle/>
        <a:p>
          <a:endParaRPr lang="en-US"/>
        </a:p>
      </dgm:t>
    </dgm:pt>
    <dgm:pt modelId="{19317FA4-00A1-4C68-95F8-460489012900}" type="pres">
      <dgm:prSet presAssocID="{F4A867C3-D599-4B81-A461-F5EB0B5BBBD0}" presName="Name0" presStyleCnt="0">
        <dgm:presLayoutVars>
          <dgm:dir/>
          <dgm:resizeHandles val="exact"/>
        </dgm:presLayoutVars>
      </dgm:prSet>
      <dgm:spPr/>
    </dgm:pt>
    <dgm:pt modelId="{5AD65DC7-C064-436D-A626-D1E6F2E2E440}" type="pres">
      <dgm:prSet presAssocID="{F4A867C3-D599-4B81-A461-F5EB0B5BBBD0}" presName="cycle" presStyleCnt="0"/>
      <dgm:spPr/>
    </dgm:pt>
    <dgm:pt modelId="{B9A99C05-04DB-4754-BF50-BB0D0DC77CAA}" type="pres">
      <dgm:prSet presAssocID="{FDA00E3F-AD74-4A87-BAAC-33A5DE79D2F5}" presName="nodeFirstNode" presStyleLbl="node1" presStyleIdx="0" presStyleCnt="8">
        <dgm:presLayoutVars>
          <dgm:bulletEnabled val="1"/>
        </dgm:presLayoutVars>
      </dgm:prSet>
      <dgm:spPr/>
    </dgm:pt>
    <dgm:pt modelId="{87C70742-B6E2-4801-8076-E5D3B916904A}" type="pres">
      <dgm:prSet presAssocID="{E8317E84-3534-4DF3-AC00-4572642376C5}" presName="sibTransFirstNode" presStyleLbl="bgShp" presStyleIdx="0" presStyleCnt="1"/>
      <dgm:spPr/>
    </dgm:pt>
    <dgm:pt modelId="{9F6443C5-5384-4361-8902-38E0D418BE8A}" type="pres">
      <dgm:prSet presAssocID="{76C4FE55-064F-451E-90CA-33728463D95E}" presName="nodeFollowingNodes" presStyleLbl="node1" presStyleIdx="1" presStyleCnt="8">
        <dgm:presLayoutVars>
          <dgm:bulletEnabled val="1"/>
        </dgm:presLayoutVars>
      </dgm:prSet>
      <dgm:spPr/>
    </dgm:pt>
    <dgm:pt modelId="{E057C39E-E9DA-438D-B384-0F877420810D}" type="pres">
      <dgm:prSet presAssocID="{B402B7B5-B81B-42C9-A0B3-CE4D1B726578}" presName="nodeFollowingNodes" presStyleLbl="node1" presStyleIdx="2" presStyleCnt="8">
        <dgm:presLayoutVars>
          <dgm:bulletEnabled val="1"/>
        </dgm:presLayoutVars>
      </dgm:prSet>
      <dgm:spPr/>
    </dgm:pt>
    <dgm:pt modelId="{1F7A9EC7-825F-4051-900C-7B96253B37BB}" type="pres">
      <dgm:prSet presAssocID="{4FA69BA7-0248-4797-A638-D71DFE4329D7}" presName="nodeFollowingNodes" presStyleLbl="node1" presStyleIdx="3" presStyleCnt="8">
        <dgm:presLayoutVars>
          <dgm:bulletEnabled val="1"/>
        </dgm:presLayoutVars>
      </dgm:prSet>
      <dgm:spPr/>
    </dgm:pt>
    <dgm:pt modelId="{ABDD17A5-C730-4028-B88A-8C137551179E}" type="pres">
      <dgm:prSet presAssocID="{B2C28331-0E4B-4A3D-813D-6F750215E1EA}" presName="nodeFollowingNodes" presStyleLbl="node1" presStyleIdx="4" presStyleCnt="8">
        <dgm:presLayoutVars>
          <dgm:bulletEnabled val="1"/>
        </dgm:presLayoutVars>
      </dgm:prSet>
      <dgm:spPr/>
    </dgm:pt>
    <dgm:pt modelId="{987A4B0F-3821-4DA3-AA2B-53A5113728B4}" type="pres">
      <dgm:prSet presAssocID="{61BCB806-82FE-4309-AAA4-FB34B50DBA4C}" presName="nodeFollowingNodes" presStyleLbl="node1" presStyleIdx="5" presStyleCnt="8">
        <dgm:presLayoutVars>
          <dgm:bulletEnabled val="1"/>
        </dgm:presLayoutVars>
      </dgm:prSet>
      <dgm:spPr/>
    </dgm:pt>
    <dgm:pt modelId="{268554F3-FF34-49E4-AF37-201D6163A6EB}" type="pres">
      <dgm:prSet presAssocID="{8E359849-1A15-4526-8330-EC0C0DEE40D3}" presName="nodeFollowingNodes" presStyleLbl="node1" presStyleIdx="6" presStyleCnt="8">
        <dgm:presLayoutVars>
          <dgm:bulletEnabled val="1"/>
        </dgm:presLayoutVars>
      </dgm:prSet>
      <dgm:spPr/>
    </dgm:pt>
    <dgm:pt modelId="{EC850CCC-54E8-4F0B-B59E-6C43C494C7B1}" type="pres">
      <dgm:prSet presAssocID="{FF9C4293-16D8-434A-AD45-010859BB6152}" presName="nodeFollowingNodes" presStyleLbl="node1" presStyleIdx="7" presStyleCnt="8">
        <dgm:presLayoutVars>
          <dgm:bulletEnabled val="1"/>
        </dgm:presLayoutVars>
      </dgm:prSet>
      <dgm:spPr/>
    </dgm:pt>
  </dgm:ptLst>
  <dgm:cxnLst>
    <dgm:cxn modelId="{74F9570F-1BC5-41C8-933C-8ED0BB7C4584}" type="presOf" srcId="{8E359849-1A15-4526-8330-EC0C0DEE40D3}" destId="{268554F3-FF34-49E4-AF37-201D6163A6EB}" srcOrd="0" destOrd="0" presId="urn:microsoft.com/office/officeart/2005/8/layout/cycle3"/>
    <dgm:cxn modelId="{10D5E621-E40A-4F61-B975-BB359D781299}" srcId="{F4A867C3-D599-4B81-A461-F5EB0B5BBBD0}" destId="{B402B7B5-B81B-42C9-A0B3-CE4D1B726578}" srcOrd="2" destOrd="0" parTransId="{41B6E46B-49C3-4A22-AFF0-F075C4B394C9}" sibTransId="{3585C111-9697-4A69-91F6-CEA80D3365AE}"/>
    <dgm:cxn modelId="{1CE0CE22-5D97-49E2-B9FC-ECC9076EF894}" type="presOf" srcId="{B402B7B5-B81B-42C9-A0B3-CE4D1B726578}" destId="{E057C39E-E9DA-438D-B384-0F877420810D}" srcOrd="0" destOrd="0" presId="urn:microsoft.com/office/officeart/2005/8/layout/cycle3"/>
    <dgm:cxn modelId="{ACAE1632-4B8B-46EC-8A6C-687A64F9DDA8}" type="presOf" srcId="{B2C28331-0E4B-4A3D-813D-6F750215E1EA}" destId="{ABDD17A5-C730-4028-B88A-8C137551179E}" srcOrd="0" destOrd="0" presId="urn:microsoft.com/office/officeart/2005/8/layout/cycle3"/>
    <dgm:cxn modelId="{4CD84F3F-9771-4D2C-AE57-3E4893F825FA}" type="presOf" srcId="{FF9C4293-16D8-434A-AD45-010859BB6152}" destId="{EC850CCC-54E8-4F0B-B59E-6C43C494C7B1}" srcOrd="0" destOrd="0" presId="urn:microsoft.com/office/officeart/2005/8/layout/cycle3"/>
    <dgm:cxn modelId="{3B9A965F-5C39-47AF-ABF2-52ECC7963FD4}" type="presOf" srcId="{E8317E84-3534-4DF3-AC00-4572642376C5}" destId="{87C70742-B6E2-4801-8076-E5D3B916904A}" srcOrd="0" destOrd="0" presId="urn:microsoft.com/office/officeart/2005/8/layout/cycle3"/>
    <dgm:cxn modelId="{AD6E4863-01A5-4E0C-A4FD-0D9DCC969C35}" srcId="{F4A867C3-D599-4B81-A461-F5EB0B5BBBD0}" destId="{8E359849-1A15-4526-8330-EC0C0DEE40D3}" srcOrd="6" destOrd="0" parTransId="{4F78E4EE-ADE8-4EA4-8C29-5094E1FC4BF2}" sibTransId="{B9A95ECE-03FA-4086-A0F5-EF02668C1104}"/>
    <dgm:cxn modelId="{4011CA67-7FE6-4BF7-92B0-C01296EBB97F}" srcId="{F4A867C3-D599-4B81-A461-F5EB0B5BBBD0}" destId="{FF9C4293-16D8-434A-AD45-010859BB6152}" srcOrd="7" destOrd="0" parTransId="{00D88EDE-34A2-4FD4-BED6-5DD7CA6A7EC4}" sibTransId="{4A842FC4-3C30-4AAE-B918-629FD30C229D}"/>
    <dgm:cxn modelId="{0F932F91-BAF7-471E-B950-DB903289C05F}" srcId="{F4A867C3-D599-4B81-A461-F5EB0B5BBBD0}" destId="{FDA00E3F-AD74-4A87-BAAC-33A5DE79D2F5}" srcOrd="0" destOrd="0" parTransId="{848E601F-2B30-45E0-9412-332AB4039EC9}" sibTransId="{E8317E84-3534-4DF3-AC00-4572642376C5}"/>
    <dgm:cxn modelId="{552384AA-964F-4690-9676-4C6AA0FA8012}" srcId="{F4A867C3-D599-4B81-A461-F5EB0B5BBBD0}" destId="{76C4FE55-064F-451E-90CA-33728463D95E}" srcOrd="1" destOrd="0" parTransId="{8D8EFFF9-11BC-4187-8F2D-05FC8393CCB3}" sibTransId="{51DC1C97-AB50-46C6-947B-72B402CC87F0}"/>
    <dgm:cxn modelId="{1DF150B8-D72C-42C3-8990-EEA2BFCA8946}" type="presOf" srcId="{61BCB806-82FE-4309-AAA4-FB34B50DBA4C}" destId="{987A4B0F-3821-4DA3-AA2B-53A5113728B4}" srcOrd="0" destOrd="0" presId="urn:microsoft.com/office/officeart/2005/8/layout/cycle3"/>
    <dgm:cxn modelId="{5AEB6FB9-9733-4AAF-8ABE-085848499932}" type="presOf" srcId="{76C4FE55-064F-451E-90CA-33728463D95E}" destId="{9F6443C5-5384-4361-8902-38E0D418BE8A}" srcOrd="0" destOrd="0" presId="urn:microsoft.com/office/officeart/2005/8/layout/cycle3"/>
    <dgm:cxn modelId="{1723CCC9-13FF-4B98-85C6-44251F38FC7A}" type="presOf" srcId="{4FA69BA7-0248-4797-A638-D71DFE4329D7}" destId="{1F7A9EC7-825F-4051-900C-7B96253B37BB}" srcOrd="0" destOrd="0" presId="urn:microsoft.com/office/officeart/2005/8/layout/cycle3"/>
    <dgm:cxn modelId="{CD3F10CF-9C76-49B0-9303-DC5E173387ED}" srcId="{F4A867C3-D599-4B81-A461-F5EB0B5BBBD0}" destId="{61BCB806-82FE-4309-AAA4-FB34B50DBA4C}" srcOrd="5" destOrd="0" parTransId="{ECA309CA-FEA6-4B96-95EA-6148C6AEC2B0}" sibTransId="{77372312-8503-459B-A931-B1B91949D387}"/>
    <dgm:cxn modelId="{C0E896D8-8D0D-4184-AC4F-4D9F2DBF29CC}" type="presOf" srcId="{F4A867C3-D599-4B81-A461-F5EB0B5BBBD0}" destId="{19317FA4-00A1-4C68-95F8-460489012900}" srcOrd="0" destOrd="0" presId="urn:microsoft.com/office/officeart/2005/8/layout/cycle3"/>
    <dgm:cxn modelId="{A05B7DD9-AD59-4FD6-94F7-1881AE8922AF}" srcId="{F4A867C3-D599-4B81-A461-F5EB0B5BBBD0}" destId="{4FA69BA7-0248-4797-A638-D71DFE4329D7}" srcOrd="3" destOrd="0" parTransId="{D50EB80D-3441-4823-AB32-3DE3894DD75E}" sibTransId="{7F12D1FB-0969-4BDD-9040-5DCB4E22234A}"/>
    <dgm:cxn modelId="{71D909DF-2087-4A79-B9B8-2A471636BB00}" type="presOf" srcId="{FDA00E3F-AD74-4A87-BAAC-33A5DE79D2F5}" destId="{B9A99C05-04DB-4754-BF50-BB0D0DC77CAA}" srcOrd="0" destOrd="0" presId="urn:microsoft.com/office/officeart/2005/8/layout/cycle3"/>
    <dgm:cxn modelId="{A1B5F4FE-6D7B-419C-B667-C5F990284E8B}" srcId="{F4A867C3-D599-4B81-A461-F5EB0B5BBBD0}" destId="{B2C28331-0E4B-4A3D-813D-6F750215E1EA}" srcOrd="4" destOrd="0" parTransId="{DB1A2035-07E2-4AAB-BC17-6FC861CD0380}" sibTransId="{408E5A7C-9D08-4460-94A2-8A4ED54DBD11}"/>
    <dgm:cxn modelId="{95D21C00-867B-4C4A-BBD7-2F259344A7E2}" type="presParOf" srcId="{19317FA4-00A1-4C68-95F8-460489012900}" destId="{5AD65DC7-C064-436D-A626-D1E6F2E2E440}" srcOrd="0" destOrd="0" presId="urn:microsoft.com/office/officeart/2005/8/layout/cycle3"/>
    <dgm:cxn modelId="{C2FB1DB5-60C8-4C07-92DD-597B1B6C9F8E}" type="presParOf" srcId="{5AD65DC7-C064-436D-A626-D1E6F2E2E440}" destId="{B9A99C05-04DB-4754-BF50-BB0D0DC77CAA}" srcOrd="0" destOrd="0" presId="urn:microsoft.com/office/officeart/2005/8/layout/cycle3"/>
    <dgm:cxn modelId="{13247F5A-54A0-47C8-8999-65D57D238B8A}" type="presParOf" srcId="{5AD65DC7-C064-436D-A626-D1E6F2E2E440}" destId="{87C70742-B6E2-4801-8076-E5D3B916904A}" srcOrd="1" destOrd="0" presId="urn:microsoft.com/office/officeart/2005/8/layout/cycle3"/>
    <dgm:cxn modelId="{9A1333B9-3E76-4F09-8732-843C0DBF1F8D}" type="presParOf" srcId="{5AD65DC7-C064-436D-A626-D1E6F2E2E440}" destId="{9F6443C5-5384-4361-8902-38E0D418BE8A}" srcOrd="2" destOrd="0" presId="urn:microsoft.com/office/officeart/2005/8/layout/cycle3"/>
    <dgm:cxn modelId="{CEDCDC4F-27F4-472D-B260-7E340BD26325}" type="presParOf" srcId="{5AD65DC7-C064-436D-A626-D1E6F2E2E440}" destId="{E057C39E-E9DA-438D-B384-0F877420810D}" srcOrd="3" destOrd="0" presId="urn:microsoft.com/office/officeart/2005/8/layout/cycle3"/>
    <dgm:cxn modelId="{00EE621D-1818-4334-9D1B-55BBAF9684B6}" type="presParOf" srcId="{5AD65DC7-C064-436D-A626-D1E6F2E2E440}" destId="{1F7A9EC7-825F-4051-900C-7B96253B37BB}" srcOrd="4" destOrd="0" presId="urn:microsoft.com/office/officeart/2005/8/layout/cycle3"/>
    <dgm:cxn modelId="{E8FB1659-107B-4CDF-9616-FEF24E081930}" type="presParOf" srcId="{5AD65DC7-C064-436D-A626-D1E6F2E2E440}" destId="{ABDD17A5-C730-4028-B88A-8C137551179E}" srcOrd="5" destOrd="0" presId="urn:microsoft.com/office/officeart/2005/8/layout/cycle3"/>
    <dgm:cxn modelId="{1094FF3A-8BA4-4BE7-8F7B-EF7FBD25FEE4}" type="presParOf" srcId="{5AD65DC7-C064-436D-A626-D1E6F2E2E440}" destId="{987A4B0F-3821-4DA3-AA2B-53A5113728B4}" srcOrd="6" destOrd="0" presId="urn:microsoft.com/office/officeart/2005/8/layout/cycle3"/>
    <dgm:cxn modelId="{E29E5267-F7D3-4721-A56D-F6747D4BEBA8}" type="presParOf" srcId="{5AD65DC7-C064-436D-A626-D1E6F2E2E440}" destId="{268554F3-FF34-49E4-AF37-201D6163A6EB}" srcOrd="7" destOrd="0" presId="urn:microsoft.com/office/officeart/2005/8/layout/cycle3"/>
    <dgm:cxn modelId="{BE0DDFAF-5422-4A32-9C10-06C61869C19E}" type="presParOf" srcId="{5AD65DC7-C064-436D-A626-D1E6F2E2E440}" destId="{EC850CCC-54E8-4F0B-B59E-6C43C494C7B1}"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75EBF7-8281-40EC-909E-6167712236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98888F-F4A5-4BEA-978F-01CC25FF5F66}">
      <dgm:prSet/>
      <dgm:spPr/>
      <dgm:t>
        <a:bodyPr/>
        <a:lstStyle/>
        <a:p>
          <a:pPr>
            <a:lnSpc>
              <a:spcPct val="100000"/>
            </a:lnSpc>
          </a:pPr>
          <a:r>
            <a:rPr lang="en-US"/>
            <a:t>Now you should be looking at a desktop. This desktop is your Le Potato!</a:t>
          </a:r>
          <a:br>
            <a:rPr lang="en-US"/>
          </a:br>
          <a:br>
            <a:rPr lang="en-US"/>
          </a:br>
          <a:endParaRPr lang="en-US"/>
        </a:p>
      </dgm:t>
    </dgm:pt>
    <dgm:pt modelId="{3B5BD50C-1677-4976-AD3D-A421DEA2479A}" type="parTrans" cxnId="{AD0D0BEE-EB3D-4A8A-994C-B4997377F958}">
      <dgm:prSet/>
      <dgm:spPr/>
      <dgm:t>
        <a:bodyPr/>
        <a:lstStyle/>
        <a:p>
          <a:endParaRPr lang="en-US"/>
        </a:p>
      </dgm:t>
    </dgm:pt>
    <dgm:pt modelId="{6E499E26-EBA0-47F4-AC37-C2753687CA8C}" type="sibTrans" cxnId="{AD0D0BEE-EB3D-4A8A-994C-B4997377F958}">
      <dgm:prSet/>
      <dgm:spPr/>
      <dgm:t>
        <a:bodyPr/>
        <a:lstStyle/>
        <a:p>
          <a:endParaRPr lang="en-US"/>
        </a:p>
      </dgm:t>
    </dgm:pt>
    <dgm:pt modelId="{C84F046F-BFD3-4832-B730-6735B9843FC0}">
      <dgm:prSet/>
      <dgm:spPr/>
      <dgm:t>
        <a:bodyPr/>
        <a:lstStyle/>
        <a:p>
          <a:pPr>
            <a:lnSpc>
              <a:spcPct val="100000"/>
            </a:lnSpc>
          </a:pPr>
          <a:r>
            <a:rPr lang="en-US" dirty="0"/>
            <a:t>Now we can become familiar with the Potato to successfully finish this project.</a:t>
          </a:r>
          <a:br>
            <a:rPr lang="en-US" dirty="0"/>
          </a:br>
          <a:endParaRPr lang="en-US" dirty="0"/>
        </a:p>
      </dgm:t>
    </dgm:pt>
    <dgm:pt modelId="{AD5B4BEC-0259-41AF-8AB0-E326DE181025}" type="parTrans" cxnId="{7E7B322C-A136-4611-BA75-487FEC1F070D}">
      <dgm:prSet/>
      <dgm:spPr/>
      <dgm:t>
        <a:bodyPr/>
        <a:lstStyle/>
        <a:p>
          <a:endParaRPr lang="en-US"/>
        </a:p>
      </dgm:t>
    </dgm:pt>
    <dgm:pt modelId="{2F4CC665-C572-4371-A5FF-4F5E39266E34}" type="sibTrans" cxnId="{7E7B322C-A136-4611-BA75-487FEC1F070D}">
      <dgm:prSet/>
      <dgm:spPr/>
      <dgm:t>
        <a:bodyPr/>
        <a:lstStyle/>
        <a:p>
          <a:endParaRPr lang="en-US"/>
        </a:p>
      </dgm:t>
    </dgm:pt>
    <dgm:pt modelId="{456BE3C0-06D3-4906-A8C6-0D11A830CC39}" type="pres">
      <dgm:prSet presAssocID="{0375EBF7-8281-40EC-909E-6167712236F8}" presName="root" presStyleCnt="0">
        <dgm:presLayoutVars>
          <dgm:dir/>
          <dgm:resizeHandles val="exact"/>
        </dgm:presLayoutVars>
      </dgm:prSet>
      <dgm:spPr/>
    </dgm:pt>
    <dgm:pt modelId="{7B0AEE30-4477-4717-AA38-4DF4A39BD506}" type="pres">
      <dgm:prSet presAssocID="{AD98888F-F4A5-4BEA-978F-01CC25FF5F66}" presName="compNode" presStyleCnt="0"/>
      <dgm:spPr/>
    </dgm:pt>
    <dgm:pt modelId="{E5A02576-AE65-4795-8C43-EEF086846572}" type="pres">
      <dgm:prSet presAssocID="{AD98888F-F4A5-4BEA-978F-01CC25FF5F66}" presName="bgRect" presStyleLbl="bgShp" presStyleIdx="0" presStyleCnt="2"/>
      <dgm:spPr/>
    </dgm:pt>
    <dgm:pt modelId="{E15C3C1A-3985-46B6-BE7C-E548A9A5DB25}" type="pres">
      <dgm:prSet presAssocID="{AD98888F-F4A5-4BEA-978F-01CC25FF5F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06E852C5-F068-4023-B54B-07737696C791}" type="pres">
      <dgm:prSet presAssocID="{AD98888F-F4A5-4BEA-978F-01CC25FF5F66}" presName="spaceRect" presStyleCnt="0"/>
      <dgm:spPr/>
    </dgm:pt>
    <dgm:pt modelId="{94FC2A70-ECB0-4CD6-95B5-72E5BD2B971C}" type="pres">
      <dgm:prSet presAssocID="{AD98888F-F4A5-4BEA-978F-01CC25FF5F66}" presName="parTx" presStyleLbl="revTx" presStyleIdx="0" presStyleCnt="2">
        <dgm:presLayoutVars>
          <dgm:chMax val="0"/>
          <dgm:chPref val="0"/>
        </dgm:presLayoutVars>
      </dgm:prSet>
      <dgm:spPr/>
    </dgm:pt>
    <dgm:pt modelId="{6CCDBD55-7671-49C7-89B1-AA26A261E0BC}" type="pres">
      <dgm:prSet presAssocID="{6E499E26-EBA0-47F4-AC37-C2753687CA8C}" presName="sibTrans" presStyleCnt="0"/>
      <dgm:spPr/>
    </dgm:pt>
    <dgm:pt modelId="{C855A6D4-7ABF-4E7C-AFFA-D5E26AF4D4AA}" type="pres">
      <dgm:prSet presAssocID="{C84F046F-BFD3-4832-B730-6735B9843FC0}" presName="compNode" presStyleCnt="0"/>
      <dgm:spPr/>
    </dgm:pt>
    <dgm:pt modelId="{8CBE463D-F356-40BD-92BD-C51E0FF36256}" type="pres">
      <dgm:prSet presAssocID="{C84F046F-BFD3-4832-B730-6735B9843FC0}" presName="bgRect" presStyleLbl="bgShp" presStyleIdx="1" presStyleCnt="2"/>
      <dgm:spPr/>
    </dgm:pt>
    <dgm:pt modelId="{1E8A6A1D-C25C-427C-8C40-5268DBCE5F7B}" type="pres">
      <dgm:prSet presAssocID="{C84F046F-BFD3-4832-B730-6735B9843F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58DFD579-B457-4903-B1AD-973B4EC4231C}" type="pres">
      <dgm:prSet presAssocID="{C84F046F-BFD3-4832-B730-6735B9843FC0}" presName="spaceRect" presStyleCnt="0"/>
      <dgm:spPr/>
    </dgm:pt>
    <dgm:pt modelId="{A7B8FEBE-40FF-4208-8C1B-3DCF3330AAEE}" type="pres">
      <dgm:prSet presAssocID="{C84F046F-BFD3-4832-B730-6735B9843FC0}" presName="parTx" presStyleLbl="revTx" presStyleIdx="1" presStyleCnt="2">
        <dgm:presLayoutVars>
          <dgm:chMax val="0"/>
          <dgm:chPref val="0"/>
        </dgm:presLayoutVars>
      </dgm:prSet>
      <dgm:spPr/>
    </dgm:pt>
  </dgm:ptLst>
  <dgm:cxnLst>
    <dgm:cxn modelId="{1216A717-498C-4272-81E6-1D0DBA2CFB30}" type="presOf" srcId="{AD98888F-F4A5-4BEA-978F-01CC25FF5F66}" destId="{94FC2A70-ECB0-4CD6-95B5-72E5BD2B971C}" srcOrd="0" destOrd="0" presId="urn:microsoft.com/office/officeart/2018/2/layout/IconVerticalSolidList"/>
    <dgm:cxn modelId="{7E7B322C-A136-4611-BA75-487FEC1F070D}" srcId="{0375EBF7-8281-40EC-909E-6167712236F8}" destId="{C84F046F-BFD3-4832-B730-6735B9843FC0}" srcOrd="1" destOrd="0" parTransId="{AD5B4BEC-0259-41AF-8AB0-E326DE181025}" sibTransId="{2F4CC665-C572-4371-A5FF-4F5E39266E34}"/>
    <dgm:cxn modelId="{27EA9373-8C6B-4FD0-BAD3-08E91C926652}" type="presOf" srcId="{0375EBF7-8281-40EC-909E-6167712236F8}" destId="{456BE3C0-06D3-4906-A8C6-0D11A830CC39}" srcOrd="0" destOrd="0" presId="urn:microsoft.com/office/officeart/2018/2/layout/IconVerticalSolidList"/>
    <dgm:cxn modelId="{5BCABFE4-8A60-4C4D-88D2-47172284D062}" type="presOf" srcId="{C84F046F-BFD3-4832-B730-6735B9843FC0}" destId="{A7B8FEBE-40FF-4208-8C1B-3DCF3330AAEE}" srcOrd="0" destOrd="0" presId="urn:microsoft.com/office/officeart/2018/2/layout/IconVerticalSolidList"/>
    <dgm:cxn modelId="{AD0D0BEE-EB3D-4A8A-994C-B4997377F958}" srcId="{0375EBF7-8281-40EC-909E-6167712236F8}" destId="{AD98888F-F4A5-4BEA-978F-01CC25FF5F66}" srcOrd="0" destOrd="0" parTransId="{3B5BD50C-1677-4976-AD3D-A421DEA2479A}" sibTransId="{6E499E26-EBA0-47F4-AC37-C2753687CA8C}"/>
    <dgm:cxn modelId="{0AB3AAA4-365F-4239-AD9B-8E187D4CEDC3}" type="presParOf" srcId="{456BE3C0-06D3-4906-A8C6-0D11A830CC39}" destId="{7B0AEE30-4477-4717-AA38-4DF4A39BD506}" srcOrd="0" destOrd="0" presId="urn:microsoft.com/office/officeart/2018/2/layout/IconVerticalSolidList"/>
    <dgm:cxn modelId="{D91F9654-71F1-4CB0-87C4-B824B6EC19F9}" type="presParOf" srcId="{7B0AEE30-4477-4717-AA38-4DF4A39BD506}" destId="{E5A02576-AE65-4795-8C43-EEF086846572}" srcOrd="0" destOrd="0" presId="urn:microsoft.com/office/officeart/2018/2/layout/IconVerticalSolidList"/>
    <dgm:cxn modelId="{E64EB605-9CCD-4B02-A15D-5337924D324A}" type="presParOf" srcId="{7B0AEE30-4477-4717-AA38-4DF4A39BD506}" destId="{E15C3C1A-3985-46B6-BE7C-E548A9A5DB25}" srcOrd="1" destOrd="0" presId="urn:microsoft.com/office/officeart/2018/2/layout/IconVerticalSolidList"/>
    <dgm:cxn modelId="{26745332-1877-4013-B7AC-F97F500DD0B3}" type="presParOf" srcId="{7B0AEE30-4477-4717-AA38-4DF4A39BD506}" destId="{06E852C5-F068-4023-B54B-07737696C791}" srcOrd="2" destOrd="0" presId="urn:microsoft.com/office/officeart/2018/2/layout/IconVerticalSolidList"/>
    <dgm:cxn modelId="{5FCCA9F7-9C20-4CCF-B8D2-07F3DEA0E5D9}" type="presParOf" srcId="{7B0AEE30-4477-4717-AA38-4DF4A39BD506}" destId="{94FC2A70-ECB0-4CD6-95B5-72E5BD2B971C}" srcOrd="3" destOrd="0" presId="urn:microsoft.com/office/officeart/2018/2/layout/IconVerticalSolidList"/>
    <dgm:cxn modelId="{6B538C95-90AF-49B2-ACC7-237806ABBD4B}" type="presParOf" srcId="{456BE3C0-06D3-4906-A8C6-0D11A830CC39}" destId="{6CCDBD55-7671-49C7-89B1-AA26A261E0BC}" srcOrd="1" destOrd="0" presId="urn:microsoft.com/office/officeart/2018/2/layout/IconVerticalSolidList"/>
    <dgm:cxn modelId="{445A83E9-EEF4-4680-A612-ECB600FA16AE}" type="presParOf" srcId="{456BE3C0-06D3-4906-A8C6-0D11A830CC39}" destId="{C855A6D4-7ABF-4E7C-AFFA-D5E26AF4D4AA}" srcOrd="2" destOrd="0" presId="urn:microsoft.com/office/officeart/2018/2/layout/IconVerticalSolidList"/>
    <dgm:cxn modelId="{F359C62E-BD60-43A3-B220-7F13EF3C3835}" type="presParOf" srcId="{C855A6D4-7ABF-4E7C-AFFA-D5E26AF4D4AA}" destId="{8CBE463D-F356-40BD-92BD-C51E0FF36256}" srcOrd="0" destOrd="0" presId="urn:microsoft.com/office/officeart/2018/2/layout/IconVerticalSolidList"/>
    <dgm:cxn modelId="{1BC192E0-5437-4F1D-890C-D8C91B38220E}" type="presParOf" srcId="{C855A6D4-7ABF-4E7C-AFFA-D5E26AF4D4AA}" destId="{1E8A6A1D-C25C-427C-8C40-5268DBCE5F7B}" srcOrd="1" destOrd="0" presId="urn:microsoft.com/office/officeart/2018/2/layout/IconVerticalSolidList"/>
    <dgm:cxn modelId="{95CF6C21-950A-4BA6-9BFA-4AD69E351AB9}" type="presParOf" srcId="{C855A6D4-7ABF-4E7C-AFFA-D5E26AF4D4AA}" destId="{58DFD579-B457-4903-B1AD-973B4EC4231C}" srcOrd="2" destOrd="0" presId="urn:microsoft.com/office/officeart/2018/2/layout/IconVerticalSolidList"/>
    <dgm:cxn modelId="{0BE22ACC-284C-4FB8-9F47-AEEC80D494EF}" type="presParOf" srcId="{C855A6D4-7ABF-4E7C-AFFA-D5E26AF4D4AA}" destId="{A7B8FEBE-40FF-4208-8C1B-3DCF3330AA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2E5FFD-D487-453C-8306-86DD1E64B64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5F74DB4-6F79-406F-8834-A703CA4E11A2}">
      <dgm:prSet custT="1"/>
      <dgm:spPr/>
      <dgm:t>
        <a:bodyPr/>
        <a:lstStyle/>
        <a:p>
          <a:r>
            <a:rPr lang="en-US" sz="2000" dirty="0"/>
            <a:t>We will use the Linux terminal to perform all the operations necessary for the project. </a:t>
          </a:r>
          <a:br>
            <a:rPr lang="en-US" sz="1200" dirty="0"/>
          </a:br>
          <a:br>
            <a:rPr lang="en-US" sz="1200" dirty="0"/>
          </a:br>
          <a:endParaRPr lang="en-US" sz="1200" dirty="0"/>
        </a:p>
      </dgm:t>
    </dgm:pt>
    <dgm:pt modelId="{9F42BB8C-3ED1-48B8-B50E-4086BC05F88F}" type="parTrans" cxnId="{147FA6A8-A1D9-4B43-B3DE-68FE20C4F845}">
      <dgm:prSet/>
      <dgm:spPr/>
      <dgm:t>
        <a:bodyPr/>
        <a:lstStyle/>
        <a:p>
          <a:endParaRPr lang="en-US"/>
        </a:p>
      </dgm:t>
    </dgm:pt>
    <dgm:pt modelId="{C24E313F-479D-4644-8F38-9EBAB873430A}" type="sibTrans" cxnId="{147FA6A8-A1D9-4B43-B3DE-68FE20C4F845}">
      <dgm:prSet/>
      <dgm:spPr/>
      <dgm:t>
        <a:bodyPr/>
        <a:lstStyle/>
        <a:p>
          <a:endParaRPr lang="en-US"/>
        </a:p>
      </dgm:t>
    </dgm:pt>
    <dgm:pt modelId="{A37CECB7-C6A4-4D57-BE72-CA5BDEEC11C6}">
      <dgm:prSet/>
      <dgm:spPr/>
      <dgm:t>
        <a:bodyPr/>
        <a:lstStyle/>
        <a:p>
          <a:r>
            <a:rPr lang="es-ES"/>
            <a:t>Even though it may look intimidating, it is really not too complicated!</a:t>
          </a:r>
          <a:br>
            <a:rPr lang="es-ES"/>
          </a:br>
          <a:br>
            <a:rPr lang="es-ES"/>
          </a:br>
          <a:endParaRPr lang="en-US"/>
        </a:p>
      </dgm:t>
    </dgm:pt>
    <dgm:pt modelId="{58C9DCF0-AB5F-416B-990E-7FDED943F85E}" type="parTrans" cxnId="{E482EA34-3D35-439C-A75F-795ABF99B276}">
      <dgm:prSet/>
      <dgm:spPr/>
      <dgm:t>
        <a:bodyPr/>
        <a:lstStyle/>
        <a:p>
          <a:endParaRPr lang="en-US"/>
        </a:p>
      </dgm:t>
    </dgm:pt>
    <dgm:pt modelId="{F32D4B87-23D2-4C93-AF09-0A48A1AAE6F9}" type="sibTrans" cxnId="{E482EA34-3D35-439C-A75F-795ABF99B276}">
      <dgm:prSet/>
      <dgm:spPr/>
      <dgm:t>
        <a:bodyPr/>
        <a:lstStyle/>
        <a:p>
          <a:endParaRPr lang="en-US"/>
        </a:p>
      </dgm:t>
    </dgm:pt>
    <dgm:pt modelId="{4090B414-60E1-4687-A89E-B478CAB3044E}" type="pres">
      <dgm:prSet presAssocID="{A32E5FFD-D487-453C-8306-86DD1E64B649}" presName="root" presStyleCnt="0">
        <dgm:presLayoutVars>
          <dgm:dir/>
          <dgm:resizeHandles val="exact"/>
        </dgm:presLayoutVars>
      </dgm:prSet>
      <dgm:spPr/>
    </dgm:pt>
    <dgm:pt modelId="{4047CC8B-A752-4F06-ACE1-0ECE3FA15137}" type="pres">
      <dgm:prSet presAssocID="{F5F74DB4-6F79-406F-8834-A703CA4E11A2}" presName="compNode" presStyleCnt="0"/>
      <dgm:spPr/>
    </dgm:pt>
    <dgm:pt modelId="{1C915DEF-04C1-41A0-9178-36C95781CE7C}" type="pres">
      <dgm:prSet presAssocID="{F5F74DB4-6F79-406F-8834-A703CA4E11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03FA999-1EA1-44E2-BE54-EE291EA13C32}" type="pres">
      <dgm:prSet presAssocID="{F5F74DB4-6F79-406F-8834-A703CA4E11A2}" presName="spaceRect" presStyleCnt="0"/>
      <dgm:spPr/>
    </dgm:pt>
    <dgm:pt modelId="{FFF54E49-148C-4D23-9A1B-FC5F35FF0D37}" type="pres">
      <dgm:prSet presAssocID="{F5F74DB4-6F79-406F-8834-A703CA4E11A2}" presName="textRect" presStyleLbl="revTx" presStyleIdx="0" presStyleCnt="2">
        <dgm:presLayoutVars>
          <dgm:chMax val="1"/>
          <dgm:chPref val="1"/>
        </dgm:presLayoutVars>
      </dgm:prSet>
      <dgm:spPr/>
    </dgm:pt>
    <dgm:pt modelId="{72E51A3A-F301-4F5E-A990-67694B9C0C09}" type="pres">
      <dgm:prSet presAssocID="{C24E313F-479D-4644-8F38-9EBAB873430A}" presName="sibTrans" presStyleCnt="0"/>
      <dgm:spPr/>
    </dgm:pt>
    <dgm:pt modelId="{1FC9FC21-9CDB-4AFE-AABA-B9A9012FAF1E}" type="pres">
      <dgm:prSet presAssocID="{A37CECB7-C6A4-4D57-BE72-CA5BDEEC11C6}" presName="compNode" presStyleCnt="0"/>
      <dgm:spPr/>
    </dgm:pt>
    <dgm:pt modelId="{54FC3F21-419E-423F-A856-2DE824D2DC83}" type="pres">
      <dgm:prSet presAssocID="{A37CECB7-C6A4-4D57-BE72-CA5BDEEC11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6A52F061-7654-4E82-88A6-98256FEA6839}" type="pres">
      <dgm:prSet presAssocID="{A37CECB7-C6A4-4D57-BE72-CA5BDEEC11C6}" presName="spaceRect" presStyleCnt="0"/>
      <dgm:spPr/>
    </dgm:pt>
    <dgm:pt modelId="{8AA15670-3F24-4DBE-9F15-A8B521EA52DD}" type="pres">
      <dgm:prSet presAssocID="{A37CECB7-C6A4-4D57-BE72-CA5BDEEC11C6}" presName="textRect" presStyleLbl="revTx" presStyleIdx="1" presStyleCnt="2">
        <dgm:presLayoutVars>
          <dgm:chMax val="1"/>
          <dgm:chPref val="1"/>
        </dgm:presLayoutVars>
      </dgm:prSet>
      <dgm:spPr/>
    </dgm:pt>
  </dgm:ptLst>
  <dgm:cxnLst>
    <dgm:cxn modelId="{E482EA34-3D35-439C-A75F-795ABF99B276}" srcId="{A32E5FFD-D487-453C-8306-86DD1E64B649}" destId="{A37CECB7-C6A4-4D57-BE72-CA5BDEEC11C6}" srcOrd="1" destOrd="0" parTransId="{58C9DCF0-AB5F-416B-990E-7FDED943F85E}" sibTransId="{F32D4B87-23D2-4C93-AF09-0A48A1AAE6F9}"/>
    <dgm:cxn modelId="{061CA94D-CD20-468A-87CC-2637A27DDA25}" type="presOf" srcId="{A32E5FFD-D487-453C-8306-86DD1E64B649}" destId="{4090B414-60E1-4687-A89E-B478CAB3044E}" srcOrd="0" destOrd="0" presId="urn:microsoft.com/office/officeart/2018/2/layout/IconLabelList"/>
    <dgm:cxn modelId="{147FA6A8-A1D9-4B43-B3DE-68FE20C4F845}" srcId="{A32E5FFD-D487-453C-8306-86DD1E64B649}" destId="{F5F74DB4-6F79-406F-8834-A703CA4E11A2}" srcOrd="0" destOrd="0" parTransId="{9F42BB8C-3ED1-48B8-B50E-4086BC05F88F}" sibTransId="{C24E313F-479D-4644-8F38-9EBAB873430A}"/>
    <dgm:cxn modelId="{49C9F0B1-B537-43A2-9620-AF0529016E9D}" type="presOf" srcId="{A37CECB7-C6A4-4D57-BE72-CA5BDEEC11C6}" destId="{8AA15670-3F24-4DBE-9F15-A8B521EA52DD}" srcOrd="0" destOrd="0" presId="urn:microsoft.com/office/officeart/2018/2/layout/IconLabelList"/>
    <dgm:cxn modelId="{3372F6BB-C54E-4EB2-BC80-39C70199870E}" type="presOf" srcId="{F5F74DB4-6F79-406F-8834-A703CA4E11A2}" destId="{FFF54E49-148C-4D23-9A1B-FC5F35FF0D37}" srcOrd="0" destOrd="0" presId="urn:microsoft.com/office/officeart/2018/2/layout/IconLabelList"/>
    <dgm:cxn modelId="{9041CE0F-9F04-4B6E-A1D4-913084F29564}" type="presParOf" srcId="{4090B414-60E1-4687-A89E-B478CAB3044E}" destId="{4047CC8B-A752-4F06-ACE1-0ECE3FA15137}" srcOrd="0" destOrd="0" presId="urn:microsoft.com/office/officeart/2018/2/layout/IconLabelList"/>
    <dgm:cxn modelId="{E25F2B0F-7019-403D-BC06-39E8C7DDA42F}" type="presParOf" srcId="{4047CC8B-A752-4F06-ACE1-0ECE3FA15137}" destId="{1C915DEF-04C1-41A0-9178-36C95781CE7C}" srcOrd="0" destOrd="0" presId="urn:microsoft.com/office/officeart/2018/2/layout/IconLabelList"/>
    <dgm:cxn modelId="{94033549-E91A-475C-9F6C-2BD16E68C41A}" type="presParOf" srcId="{4047CC8B-A752-4F06-ACE1-0ECE3FA15137}" destId="{003FA999-1EA1-44E2-BE54-EE291EA13C32}" srcOrd="1" destOrd="0" presId="urn:microsoft.com/office/officeart/2018/2/layout/IconLabelList"/>
    <dgm:cxn modelId="{6A984702-EBB9-4FF3-9E9C-4C2974919CB3}" type="presParOf" srcId="{4047CC8B-A752-4F06-ACE1-0ECE3FA15137}" destId="{FFF54E49-148C-4D23-9A1B-FC5F35FF0D37}" srcOrd="2" destOrd="0" presId="urn:microsoft.com/office/officeart/2018/2/layout/IconLabelList"/>
    <dgm:cxn modelId="{71A26B23-BCFA-4B73-8550-DB90397A1EA7}" type="presParOf" srcId="{4090B414-60E1-4687-A89E-B478CAB3044E}" destId="{72E51A3A-F301-4F5E-A990-67694B9C0C09}" srcOrd="1" destOrd="0" presId="urn:microsoft.com/office/officeart/2018/2/layout/IconLabelList"/>
    <dgm:cxn modelId="{3E942CB5-D257-4965-813C-3AF3C9A18A92}" type="presParOf" srcId="{4090B414-60E1-4687-A89E-B478CAB3044E}" destId="{1FC9FC21-9CDB-4AFE-AABA-B9A9012FAF1E}" srcOrd="2" destOrd="0" presId="urn:microsoft.com/office/officeart/2018/2/layout/IconLabelList"/>
    <dgm:cxn modelId="{1F281F29-8932-4AE3-9FC9-888A07CF911F}" type="presParOf" srcId="{1FC9FC21-9CDB-4AFE-AABA-B9A9012FAF1E}" destId="{54FC3F21-419E-423F-A856-2DE824D2DC83}" srcOrd="0" destOrd="0" presId="urn:microsoft.com/office/officeart/2018/2/layout/IconLabelList"/>
    <dgm:cxn modelId="{EDA89440-F4F9-4CA7-A43A-59828782F18C}" type="presParOf" srcId="{1FC9FC21-9CDB-4AFE-AABA-B9A9012FAF1E}" destId="{6A52F061-7654-4E82-88A6-98256FEA6839}" srcOrd="1" destOrd="0" presId="urn:microsoft.com/office/officeart/2018/2/layout/IconLabelList"/>
    <dgm:cxn modelId="{70E123BC-8348-42C9-8CFF-E989FE973129}" type="presParOf" srcId="{1FC9FC21-9CDB-4AFE-AABA-B9A9012FAF1E}" destId="{8AA15670-3F24-4DBE-9F15-A8B521EA52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4D5C4-E229-414C-9C27-DB9A4FE5BE36}">
      <dsp:nvSpPr>
        <dsp:cNvPr id="0" name=""/>
        <dsp:cNvSpPr/>
      </dsp:nvSpPr>
      <dsp:spPr>
        <a:xfrm>
          <a:off x="268477" y="1080581"/>
          <a:ext cx="1364891" cy="1364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32704-1AD7-43FC-A625-A4E20C35CB1E}">
      <dsp:nvSpPr>
        <dsp:cNvPr id="0" name=""/>
        <dsp:cNvSpPr/>
      </dsp:nvSpPr>
      <dsp:spPr>
        <a:xfrm>
          <a:off x="555104" y="1367208"/>
          <a:ext cx="791637" cy="791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C4D511-4A18-4ECE-B877-20C112B23403}">
      <dsp:nvSpPr>
        <dsp:cNvPr id="0" name=""/>
        <dsp:cNvSpPr/>
      </dsp:nvSpPr>
      <dsp:spPr>
        <a:xfrm>
          <a:off x="1925846"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In this workshop we will work on the development of a personal weather station using an engineering approach</a:t>
          </a:r>
        </a:p>
      </dsp:txBody>
      <dsp:txXfrm>
        <a:off x="1925846" y="1080581"/>
        <a:ext cx="3217244" cy="1364891"/>
      </dsp:txXfrm>
    </dsp:sp>
    <dsp:sp modelId="{8A048199-1076-447B-80D1-B613274F67FF}">
      <dsp:nvSpPr>
        <dsp:cNvPr id="0" name=""/>
        <dsp:cNvSpPr/>
      </dsp:nvSpPr>
      <dsp:spPr>
        <a:xfrm>
          <a:off x="5703671" y="1080581"/>
          <a:ext cx="1364891" cy="1364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FBF26-8D3B-4D1D-BCC8-D30401A466F6}">
      <dsp:nvSpPr>
        <dsp:cNvPr id="0" name=""/>
        <dsp:cNvSpPr/>
      </dsp:nvSpPr>
      <dsp:spPr>
        <a:xfrm>
          <a:off x="5990298" y="1367208"/>
          <a:ext cx="791637" cy="791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1D77E3-DD17-4C80-BF93-5DFF4CF18DD0}">
      <dsp:nvSpPr>
        <dsp:cNvPr id="0" name=""/>
        <dsp:cNvSpPr/>
      </dsp:nvSpPr>
      <dsp:spPr>
        <a:xfrm>
          <a:off x="7361039"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The engineering approach helps us tackle the development of a project using structured steps</a:t>
          </a:r>
        </a:p>
      </dsp:txBody>
      <dsp:txXfrm>
        <a:off x="7361039" y="1080581"/>
        <a:ext cx="3217244" cy="1364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70742-B6E2-4801-8076-E5D3B916904A}">
      <dsp:nvSpPr>
        <dsp:cNvPr id="0" name=""/>
        <dsp:cNvSpPr/>
      </dsp:nvSpPr>
      <dsp:spPr>
        <a:xfrm>
          <a:off x="582745" y="-43827"/>
          <a:ext cx="5088231" cy="5088231"/>
        </a:xfrm>
        <a:prstGeom prst="circularArrow">
          <a:avLst>
            <a:gd name="adj1" fmla="val 5544"/>
            <a:gd name="adj2" fmla="val 330680"/>
            <a:gd name="adj3" fmla="val 14660924"/>
            <a:gd name="adj4" fmla="val 1686761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99C05-04DB-4754-BF50-BB0D0DC77CAA}">
      <dsp:nvSpPr>
        <dsp:cNvPr id="0" name=""/>
        <dsp:cNvSpPr/>
      </dsp:nvSpPr>
      <dsp:spPr>
        <a:xfrm>
          <a:off x="2416904" y="3285"/>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Engineering Approach</a:t>
          </a:r>
        </a:p>
      </dsp:txBody>
      <dsp:txXfrm>
        <a:off x="2451561" y="37942"/>
        <a:ext cx="1350598" cy="640642"/>
      </dsp:txXfrm>
    </dsp:sp>
    <dsp:sp modelId="{9F6443C5-5384-4361-8902-38E0D418BE8A}">
      <dsp:nvSpPr>
        <dsp:cNvPr id="0" name=""/>
        <dsp:cNvSpPr/>
      </dsp:nvSpPr>
      <dsp:spPr>
        <a:xfrm>
          <a:off x="3951200" y="638811"/>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Define the Problem</a:t>
          </a:r>
        </a:p>
      </dsp:txBody>
      <dsp:txXfrm>
        <a:off x="3985857" y="673468"/>
        <a:ext cx="1350598" cy="640642"/>
      </dsp:txXfrm>
    </dsp:sp>
    <dsp:sp modelId="{E057C39E-E9DA-438D-B384-0F877420810D}">
      <dsp:nvSpPr>
        <dsp:cNvPr id="0" name=""/>
        <dsp:cNvSpPr/>
      </dsp:nvSpPr>
      <dsp:spPr>
        <a:xfrm>
          <a:off x="4586726" y="2173106"/>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Research</a:t>
          </a:r>
        </a:p>
      </dsp:txBody>
      <dsp:txXfrm>
        <a:off x="4621383" y="2207763"/>
        <a:ext cx="1350598" cy="640642"/>
      </dsp:txXfrm>
    </dsp:sp>
    <dsp:sp modelId="{1F7A9EC7-825F-4051-900C-7B96253B37BB}">
      <dsp:nvSpPr>
        <dsp:cNvPr id="0" name=""/>
        <dsp:cNvSpPr/>
      </dsp:nvSpPr>
      <dsp:spPr>
        <a:xfrm>
          <a:off x="3951200" y="3707402"/>
          <a:ext cx="1419912" cy="7099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Brainstorm</a:t>
          </a:r>
        </a:p>
      </dsp:txBody>
      <dsp:txXfrm>
        <a:off x="3985857" y="3742059"/>
        <a:ext cx="1350598" cy="640642"/>
      </dsp:txXfrm>
    </dsp:sp>
    <dsp:sp modelId="{ABDD17A5-C730-4028-B88A-8C137551179E}">
      <dsp:nvSpPr>
        <dsp:cNvPr id="0" name=""/>
        <dsp:cNvSpPr/>
      </dsp:nvSpPr>
      <dsp:spPr>
        <a:xfrm>
          <a:off x="2416904" y="4342928"/>
          <a:ext cx="1419912" cy="70995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Picking a solution</a:t>
          </a:r>
        </a:p>
      </dsp:txBody>
      <dsp:txXfrm>
        <a:off x="2451561" y="4377585"/>
        <a:ext cx="1350598" cy="640642"/>
      </dsp:txXfrm>
    </dsp:sp>
    <dsp:sp modelId="{987A4B0F-3821-4DA3-AA2B-53A5113728B4}">
      <dsp:nvSpPr>
        <dsp:cNvPr id="0" name=""/>
        <dsp:cNvSpPr/>
      </dsp:nvSpPr>
      <dsp:spPr>
        <a:xfrm>
          <a:off x="882609" y="3707402"/>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Developing Prototype</a:t>
          </a:r>
        </a:p>
      </dsp:txBody>
      <dsp:txXfrm>
        <a:off x="917266" y="3742059"/>
        <a:ext cx="1350598" cy="640642"/>
      </dsp:txXfrm>
    </dsp:sp>
    <dsp:sp modelId="{268554F3-FF34-49E4-AF37-201D6163A6EB}">
      <dsp:nvSpPr>
        <dsp:cNvPr id="0" name=""/>
        <dsp:cNvSpPr/>
      </dsp:nvSpPr>
      <dsp:spPr>
        <a:xfrm>
          <a:off x="247083" y="2173106"/>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p>
      </dsp:txBody>
      <dsp:txXfrm>
        <a:off x="281740" y="2207763"/>
        <a:ext cx="1350598" cy="640642"/>
      </dsp:txXfrm>
    </dsp:sp>
    <dsp:sp modelId="{EC850CCC-54E8-4F0B-B59E-6C43C494C7B1}">
      <dsp:nvSpPr>
        <dsp:cNvPr id="0" name=""/>
        <dsp:cNvSpPr/>
      </dsp:nvSpPr>
      <dsp:spPr>
        <a:xfrm>
          <a:off x="882609" y="638811"/>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Communicating Results</a:t>
          </a:r>
        </a:p>
      </dsp:txBody>
      <dsp:txXfrm>
        <a:off x="917266" y="673468"/>
        <a:ext cx="1350598" cy="640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2576-AE65-4795-8C43-EEF086846572}">
      <dsp:nvSpPr>
        <dsp:cNvPr id="0" name=""/>
        <dsp:cNvSpPr/>
      </dsp:nvSpPr>
      <dsp:spPr>
        <a:xfrm>
          <a:off x="0" y="919388"/>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C3C1A-3985-46B6-BE7C-E548A9A5DB25}">
      <dsp:nvSpPr>
        <dsp:cNvPr id="0" name=""/>
        <dsp:cNvSpPr/>
      </dsp:nvSpPr>
      <dsp:spPr>
        <a:xfrm>
          <a:off x="513443" y="1301288"/>
          <a:ext cx="933533" cy="933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C2A70-ECB0-4CD6-95B5-72E5BD2B971C}">
      <dsp:nvSpPr>
        <dsp:cNvPr id="0" name=""/>
        <dsp:cNvSpPr/>
      </dsp:nvSpPr>
      <dsp:spPr>
        <a:xfrm>
          <a:off x="1960419" y="919388"/>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a:t>Now you should be looking at a desktop. This desktop is your Le Potato!</a:t>
          </a:r>
          <a:br>
            <a:rPr lang="en-US" sz="1700" kern="1200"/>
          </a:br>
          <a:br>
            <a:rPr lang="en-US" sz="1700" kern="1200"/>
          </a:br>
          <a:endParaRPr lang="en-US" sz="1700" kern="1200"/>
        </a:p>
      </dsp:txBody>
      <dsp:txXfrm>
        <a:off x="1960419" y="919388"/>
        <a:ext cx="3832222" cy="1697332"/>
      </dsp:txXfrm>
    </dsp:sp>
    <dsp:sp modelId="{8CBE463D-F356-40BD-92BD-C51E0FF36256}">
      <dsp:nvSpPr>
        <dsp:cNvPr id="0" name=""/>
        <dsp:cNvSpPr/>
      </dsp:nvSpPr>
      <dsp:spPr>
        <a:xfrm>
          <a:off x="0" y="3041054"/>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A6A1D-C25C-427C-8C40-5268DBCE5F7B}">
      <dsp:nvSpPr>
        <dsp:cNvPr id="0" name=""/>
        <dsp:cNvSpPr/>
      </dsp:nvSpPr>
      <dsp:spPr>
        <a:xfrm>
          <a:off x="513443" y="3422954"/>
          <a:ext cx="933533" cy="9335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FEBE-40FF-4208-8C1B-3DCF3330AAEE}">
      <dsp:nvSpPr>
        <dsp:cNvPr id="0" name=""/>
        <dsp:cNvSpPr/>
      </dsp:nvSpPr>
      <dsp:spPr>
        <a:xfrm>
          <a:off x="1960419" y="3041054"/>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dirty="0"/>
            <a:t>Now we can become familiar with the Potato to successfully finish this project.</a:t>
          </a:r>
          <a:br>
            <a:rPr lang="en-US" sz="1700" kern="1200" dirty="0"/>
          </a:br>
          <a:endParaRPr lang="en-US" sz="1700" kern="1200" dirty="0"/>
        </a:p>
      </dsp:txBody>
      <dsp:txXfrm>
        <a:off x="1960419" y="3041054"/>
        <a:ext cx="3832222" cy="1697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5DEF-04C1-41A0-9178-36C95781CE7C}">
      <dsp:nvSpPr>
        <dsp:cNvPr id="0" name=""/>
        <dsp:cNvSpPr/>
      </dsp:nvSpPr>
      <dsp:spPr>
        <a:xfrm>
          <a:off x="2233302" y="22222"/>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54E49-148C-4D23-9A1B-FC5F35FF0D37}">
      <dsp:nvSpPr>
        <dsp:cNvPr id="0" name=""/>
        <dsp:cNvSpPr/>
      </dsp:nvSpPr>
      <dsp:spPr>
        <a:xfrm>
          <a:off x="1153584"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We will use the Linux terminal to perform all the operations necessary for the project. </a:t>
          </a:r>
          <a:br>
            <a:rPr lang="en-US" sz="1200" kern="1200" dirty="0"/>
          </a:br>
          <a:br>
            <a:rPr lang="en-US" sz="1200" kern="1200" dirty="0"/>
          </a:br>
          <a:endParaRPr lang="en-US" sz="1200" kern="1200" dirty="0"/>
        </a:p>
      </dsp:txBody>
      <dsp:txXfrm>
        <a:off x="1153584" y="2311332"/>
        <a:ext cx="3926250" cy="1192500"/>
      </dsp:txXfrm>
    </dsp:sp>
    <dsp:sp modelId="{54FC3F21-419E-423F-A856-2DE824D2DC83}">
      <dsp:nvSpPr>
        <dsp:cNvPr id="0" name=""/>
        <dsp:cNvSpPr/>
      </dsp:nvSpPr>
      <dsp:spPr>
        <a:xfrm>
          <a:off x="6846646" y="22222"/>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A15670-3F24-4DBE-9F15-A8B521EA52DD}">
      <dsp:nvSpPr>
        <dsp:cNvPr id="0" name=""/>
        <dsp:cNvSpPr/>
      </dsp:nvSpPr>
      <dsp:spPr>
        <a:xfrm>
          <a:off x="5766927"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s-ES" sz="2000" kern="1200"/>
            <a:t>Even though it may look intimidating, it is really not too complicated!</a:t>
          </a:r>
          <a:br>
            <a:rPr lang="es-ES" sz="2000" kern="1200"/>
          </a:br>
          <a:br>
            <a:rPr lang="es-ES" sz="2000" kern="1200"/>
          </a:br>
          <a:endParaRPr lang="en-US" sz="2000" kern="1200"/>
        </a:p>
      </dsp:txBody>
      <dsp:txXfrm>
        <a:off x="5766927" y="2311332"/>
        <a:ext cx="3926250" cy="11925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4.444"/>
    </inkml:context>
    <inkml:brush xml:id="br0">
      <inkml:brushProperty name="width" value="0.05" units="cm"/>
      <inkml:brushProperty name="height" value="0.05" units="cm"/>
      <inkml:brushProperty name="color" value="#E71224"/>
    </inkml:brush>
  </inkml:definitions>
  <inkml:trace contextRef="#ctx0" brushRef="#br0">0 1 24575,'2'5'0,"0"0"0,0 0 0,0 0 0,1 0 0,-1-1 0,1 1 0,0-1 0,1 0 0,7 8 0,6 10 0,16 30 0,2-1 0,3-2 0,77 79 0,-94-107 0,-1 2 0,-1 1 0,-1 0 0,-2 1 0,0 1 0,21 47 0,-15-30-1365,-12-24-5461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139"/>
    </inkml:context>
    <inkml:brush xml:id="br0">
      <inkml:brushProperty name="width" value="0.025" units="cm"/>
      <inkml:brushProperty name="height" value="0.025" units="cm"/>
      <inkml:brushProperty name="color" value="#FFC114"/>
    </inkml:brush>
  </inkml:definitions>
  <inkml:trace contextRef="#ctx0" brushRef="#br0">1 1 24575,'0'328'-1365,"0"-311"-5461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946"/>
    </inkml:context>
    <inkml:brush xml:id="br0">
      <inkml:brushProperty name="width" value="0.025" units="cm"/>
      <inkml:brushProperty name="height" value="0.025" units="cm"/>
      <inkml:brushProperty name="color" value="#FFC114"/>
    </inkml:brush>
  </inkml:definitions>
  <inkml:trace contextRef="#ctx0" brushRef="#br0">1 42 24575,'28'1'0,"1"-1"0,0 0 0,-1-2 0,51-9 0,81-14 0,-63 21-1365,-79 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10.122"/>
    </inkml:context>
    <inkml:brush xml:id="br0">
      <inkml:brushProperty name="width" value="0.025" units="cm"/>
      <inkml:brushProperty name="height" value="0.025" units="cm"/>
      <inkml:brushProperty name="color" value="#FFC114"/>
    </inkml:brush>
  </inkml:definitions>
  <inkml:trace contextRef="#ctx0" brushRef="#br0">218 1 24575,'-7'0'0,"0"0"0,0 1 0,0-1 0,0 2 0,0-1 0,0 1 0,0 0 0,1 0 0,-1 1 0,1 0 0,-9 5 0,2 1 0,0 1 0,1 1 0,-20 22 0,-18 19-1365,42-42-5461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22.339"/>
    </inkml:context>
    <inkml:brush xml:id="br0">
      <inkml:brushProperty name="width" value="0.025" units="cm"/>
      <inkml:brushProperty name="height" value="0.025" units="cm"/>
      <inkml:brushProperty name="color" value="#849398"/>
    </inkml:brush>
  </inkml:definitions>
  <inkml:trace contextRef="#ctx0" brushRef="#br0">11 125 24575,'0'-4'0,"1"1"0,-1-1 0,1 0 0,0 1 0,1-1 0,-1 1 0,1-1 0,-1 1 0,1 0 0,0-1 0,0 1 0,0 0 0,1 0 0,-1 1 0,1-1 0,3-3 0,2-1 0,0 1 0,0 0 0,1 0 0,14-7 0,-12 8 0,0 0 0,0 1 0,0 1 0,0 0 0,1 0 0,0 1 0,-1 1 0,1 0 0,19 1 0,-27 0 0,0 0 0,0 1 0,-1-1 0,1 1 0,0 0 0,-1 0 0,1 0 0,0 0 0,-1 1 0,1-1 0,-1 1 0,0 0 0,0 0 0,1 1 0,-1-1 0,-1 0 0,1 1 0,0 0 0,-1 0 0,1 0 0,-1 0 0,0 0 0,0 0 0,0 0 0,0 1 0,-1-1 0,1 1 0,-1-1 0,0 1 0,0 0 0,0-1 0,0 9 0,0-5 0,-1 0 0,0 0 0,0 1 0,-1-1 0,0 0 0,0 0 0,-1 0 0,0 0 0,0 0 0,-1 0 0,1 0 0,-2-1 0,1 1 0,-5 6 0,-5 5 0,-1-1 0,-1-1 0,-21 20 0,12-13 0,13-15 0,1 1 0,-2-2 0,1 1 0,-1-2 0,-16 8 0,18-10 0,0 1 0,0 0 0,1 0 0,0 1 0,0 0 0,0 0 0,1 1 0,0 1 0,-9 10 0,16-17 0,0-1 0,1 1 0,-1 0 0,1 0 0,-1 0 0,1-1 0,0 1 0,-1 0 0,1 0 0,0 0 0,0 0 0,0 0 0,-1 0 0,1 0 0,0-1 0,0 1 0,0 0 0,0 0 0,1 0 0,-1 0 0,0 0 0,0 0 0,0 0 0,1 0 0,-1-1 0,1 1 0,-1 0 0,1 1 0,1 0 0,0 0 0,0 0 0,0 0 0,0 0 0,1 0 0,-1-1 0,0 1 0,1-1 0,4 2 0,3 2 0,2-1 0,-1-1 0,20 4 0,51 4-682,141 1-1,-206-12-6143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33.434"/>
    </inkml:context>
    <inkml:brush xml:id="br0">
      <inkml:brushProperty name="width" value="0.025" units="cm"/>
      <inkml:brushProperty name="height" value="0.025" units="cm"/>
      <inkml:brushProperty name="color" value="#E71224"/>
    </inkml:brush>
  </inkml:definitions>
  <inkml:trace contextRef="#ctx0" brushRef="#br0">1 22 24575,'28'-1'0,"45"-8"0,-44 4 0,46-1 0,-18 5 0,71 4 0,-126-3 0,1 1 0,-1-1 0,1 1 0,-1 0 0,0 0 0,1 0 0,-1 1 0,0-1 0,0 0 0,0 1 0,0 0 0,0-1 0,0 1 0,0 0 0,-1 0 0,1 0 0,-1 0 0,1 0 0,-1 0 0,0 1 0,0-1 0,0 0 0,0 1 0,0-1 0,0 0 0,-1 1 0,1-1 0,-1 1 0,1 0 0,-1-1 0,0 1 0,0-1 0,0 1 0,-2 4 0,2-2 0,0 1 0,-1 0 0,1 0 0,-1-1 0,-1 1 0,1-1 0,-1 1 0,0-1 0,-1 1 0,1-1 0,-1 0 0,0 0 0,0 0 0,0-1 0,-5 5 0,-5 3 0,0-1 0,-1 0 0,0-1 0,-1-1 0,0 0 0,0-1 0,-1-1 0,0-1 0,-1 0 0,1 0 0,-1-2 0,-32 5 0,288-27 0,-235 17 0,1 0 0,-1 1 0,0-1 0,1 1 0,-1 0 0,0 0 0,1 0 0,-1 1 0,0 0 0,0-1 0,1 1 0,-1 1 0,0-1 0,0 1 0,0 0 0,0 0 0,6 4 0,-7-3 0,-1 0 0,1 0 0,-1 0 0,0 0 0,0 1 0,-1-1 0,1 1 0,0-1 0,-1 1 0,0 0 0,0-1 0,0 1 0,-1 0 0,1 0 0,-1 0 0,0 0 0,0-1 0,0 1 0,-1 0 0,0 5 0,0-5 0,0 0 0,0 0 0,-1 0 0,1-1 0,-1 1 0,0 0 0,0-1 0,0 1 0,0-1 0,-1 0 0,1 0 0,-1 0 0,0 0 0,0 0 0,0-1 0,0 1 0,0-1 0,0 0 0,-1 0 0,0 0 0,-4 2 0,-13 5 0,0-1 0,-39 9 0,20-6 0,20-6-21,-1-1-1,1-1 0,-1-1 1,0-1-1,0-1 1,-21-2-1,-5 1-1192,29 1-5612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2.920"/>
    </inkml:context>
    <inkml:brush xml:id="br0">
      <inkml:brushProperty name="width" value="0.025" units="cm"/>
      <inkml:brushProperty name="height" value="0.025" units="cm"/>
    </inkml:brush>
  </inkml:definitions>
  <inkml:trace contextRef="#ctx0" brushRef="#br0">33 1 24575,'0'47'0,"-3"1"0,-9 47 0,5-66 0,4-22 0,1 0 0,0 0 0,1 1 0,0-1 0,0 0 0,0 1 0,2 9 0,-1-15 0,1-1 0,0 1 0,0-1 0,0 0 0,0 1 0,1-1 0,-1 0 0,0 1 0,1-1 0,-1 0 0,0 0 0,1 0 0,-1 0 0,1 0 0,0-1 0,-1 1 0,1 0 0,0-1 0,-1 1 0,1-1 0,0 1 0,0-1 0,-1 0 0,1 0 0,2 0 0,55-1 0,-45 1 0,31 0-32,-30 1-235,1-1 1,0-1-1,0 0 1,19-4-1,-22 0-6559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3.920"/>
    </inkml:context>
    <inkml:brush xml:id="br0">
      <inkml:brushProperty name="width" value="0.025" units="cm"/>
      <inkml:brushProperty name="height" value="0.025" units="cm"/>
    </inkml:brush>
  </inkml:definitions>
  <inkml:trace contextRef="#ctx0" brushRef="#br0">43 1 24575,'0'431'0,"-1"-418"22,-1 1-1,0-1 1,-1 0-1,0 0 1,-7 18-1,5-17-319,0 0-1,2 0 0,0 1 0,-2 14 0,4-12-6527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19.810"/>
    </inkml:context>
    <inkml:brush xml:id="br0">
      <inkml:brushProperty name="width" value="0.025" units="cm"/>
      <inkml:brushProperty name="height" value="0.025" units="cm"/>
    </inkml:brush>
  </inkml:definitions>
  <inkml:trace contextRef="#ctx0" brushRef="#br0">1 14 24575,'0'-6'0,"0"-1"-8191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0.201"/>
    </inkml:context>
    <inkml:brush xml:id="br0">
      <inkml:brushProperty name="width" value="0.025" units="cm"/>
      <inkml:brushProperty name="height" value="0.025" units="cm"/>
    </inkml:brush>
  </inkml:definitions>
  <inkml:trace contextRef="#ctx0" brushRef="#br0">1 1 24575,'0'5'0,"0"3"-8191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4.499"/>
    </inkml:context>
    <inkml:brush xml:id="br0">
      <inkml:brushProperty name="width" value="0.025" units="cm"/>
      <inkml:brushProperty name="height" value="0.025" units="cm"/>
    </inkml:brush>
  </inkml:definitions>
  <inkml:trace contextRef="#ctx0" brushRef="#br0">1 0 24575,'0'6'0,"0"1"-8191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5.100"/>
    </inkml:context>
    <inkml:brush xml:id="br0">
      <inkml:brushProperty name="width" value="0.05" units="cm"/>
      <inkml:brushProperty name="height" value="0.05" units="cm"/>
      <inkml:brushProperty name="color" value="#E71224"/>
    </inkml:brush>
  </inkml:definitions>
  <inkml:trace contextRef="#ctx0" brushRef="#br0">570 1 24575,'-7'1'0,"0"0"0,0 0 0,-1 1 0,1 0 0,0 0 0,0 0 0,1 1 0,-1 0 0,1 1 0,-1 0 0,1 0 0,-6 5 0,-14 11 0,-31 33 0,36-33 0,-120 130 0,55-56 0,68-73 45,1 0-1,-21 37 1,-17 23-1544,39-63-5327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025"/>
    </inkml:context>
    <inkml:brush xml:id="br0">
      <inkml:brushProperty name="width" value="0.05" units="cm"/>
      <inkml:brushProperty name="height" value="0.05" units="cm"/>
      <inkml:brushProperty name="color" value="#E71224"/>
    </inkml:brush>
  </inkml:definitions>
  <inkml:trace contextRef="#ctx0" brushRef="#br0">0 0 24575,'22'20'0,"0"-2"0,41 26 0,-37-28 0,-1 2 0,25 24 0,-29-25 0,0 0 0,1-2 0,29 16 0,-34-22 0,0 0 0,-1 2 0,0 0 0,0 1 0,-2 0 0,1 1 0,23 28 0,-28-22 0,0-1 0,-1 2 0,13 37 0,-13-31 0,21 41 0,-19-47-1365,-2-1-5461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680"/>
    </inkml:context>
    <inkml:brush xml:id="br0">
      <inkml:brushProperty name="width" value="0.05" units="cm"/>
      <inkml:brushProperty name="height" value="0.05" units="cm"/>
      <inkml:brushProperty name="color" value="#E71224"/>
    </inkml:brush>
  </inkml:definitions>
  <inkml:trace contextRef="#ctx0" brushRef="#br0">684 1 24575,'-3'0'0,"1"0"0,0 1 0,0-1 0,0 1 0,0 0 0,0 0 0,0 0 0,0 0 0,0 0 0,0 0 0,0 0 0,0 1 0,1-1 0,-1 1 0,1-1 0,-1 1 0,-1 2 0,-25 38 0,15-22 0,-150 186 0,146-190 0,-1-1 0,0-1 0,-33 19 0,17-12 0,-204 132 0,231-147-170,-1 1-1,2 0 0,-1 1 1,1 0-1,0 0 0,0 0 1,-6 13-1,3-3-6655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3.891"/>
    </inkml:context>
    <inkml:brush xml:id="br0">
      <inkml:brushProperty name="width" value="0.05" units="cm"/>
      <inkml:brushProperty name="height" value="0.05" units="cm"/>
      <inkml:brushProperty name="color" value="#E71224"/>
    </inkml:brush>
  </inkml:definitions>
  <inkml:trace contextRef="#ctx0" brushRef="#br0">1 1 24575,'0'10'0,"1"1"0,0-1 0,1 1 0,0-1 0,1 0 0,0 0 0,0 0 0,1 0 0,1 0 0,-1-1 0,2 1 0,-1-1 0,1-1 0,1 1 0,-1-1 0,1 0 0,1-1 0,10 9 0,13 8 0,1-1 0,1-2 0,57 28 0,-37-21 0,-40-21 8,-1 1 0,0 0 0,0 1 0,-1 1 0,-1 0 0,16 18 0,-1 4-177,21 37-1,-15-22-912,-18-29-5744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4.560"/>
    </inkml:context>
    <inkml:brush xml:id="br0">
      <inkml:brushProperty name="width" value="0.05" units="cm"/>
      <inkml:brushProperty name="height" value="0.05" units="cm"/>
      <inkml:brushProperty name="color" value="#E71224"/>
    </inkml:brush>
  </inkml:definitions>
  <inkml:trace contextRef="#ctx0" brushRef="#br0">681 0 24575,'-6'2'0,"1"0"0,0 1 0,0-1 0,1 1 0,-1 0 0,1 0 0,-1 0 0,1 1 0,0-1 0,0 1 0,0 0 0,-3 5 0,-4 2 0,-38 41 0,-58 80 0,7-8 0,-77 69 0,64-39 57,63-80-1479,38-57-5404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0.840"/>
    </inkml:context>
    <inkml:brush xml:id="br0">
      <inkml:brushProperty name="width" value="0.05" units="cm"/>
      <inkml:brushProperty name="height" value="0.05" units="cm"/>
      <inkml:brushProperty name="color" value="#E71224"/>
    </inkml:brush>
  </inkml:definitions>
  <inkml:trace contextRef="#ctx0" brushRef="#br0">1 0 24575,'0'8'0,"1"-1"0,0 1 0,1-1 0,-1 1 0,1-1 0,1 0 0,0 0 0,0 0 0,0 0 0,6 8 0,51 66 0,-24-35 0,164 198 0,-152-179 0,-25-36 0,-2 0 0,0 1 0,24 52 0,-35-63-28,0-2 0,1 1-1,1-2 1,0 1-1,23 22 1,-6-6-1167,-16-18-5631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1.515"/>
    </inkml:context>
    <inkml:brush xml:id="br0">
      <inkml:brushProperty name="width" value="0.05" units="cm"/>
      <inkml:brushProperty name="height" value="0.05" units="cm"/>
      <inkml:brushProperty name="color" value="#E71224"/>
    </inkml:brush>
  </inkml:definitions>
  <inkml:trace contextRef="#ctx0" brushRef="#br0">714 1 24575,'-3'9'0,"1"1"0,-1 0 0,-1-1 0,0 0 0,0 0 0,0 0 0,-2-1 0,1 1 0,-1-1 0,-13 14 0,2 1 0,-133 180 0,105-153 0,-3-1 0,-97 78 0,23-23 0,84-69-682,-38 46-1,64-65-6143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3:17.125"/>
    </inkml:context>
    <inkml:brush xml:id="br0">
      <inkml:brushProperty name="width" value="0.05" units="cm"/>
      <inkml:brushProperty name="height" value="0.05" units="cm"/>
      <inkml:brushProperty name="color" value="#E71224"/>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359059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9215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20731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84422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66767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53307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45A750-835D-4877-AEBA-C056845FC55A}" type="datetimeFigureOut">
              <a:rPr lang="en-US" smtClean="0"/>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5075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45A750-835D-4877-AEBA-C056845FC55A}" type="datetimeFigureOut">
              <a:rPr lang="en-US" smtClean="0"/>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6119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5A750-835D-4877-AEBA-C056845FC55A}" type="datetimeFigureOut">
              <a:rPr lang="en-US" smtClean="0"/>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771177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9209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1094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5A750-835D-4877-AEBA-C056845FC55A}" type="datetimeFigureOut">
              <a:rPr lang="en-US" smtClean="0"/>
              <a:t>6/9/2023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14591-56A5-4D9E-A61C-1FDCBE5493A6}" type="slidenum">
              <a:rPr lang="en-US" smtClean="0"/>
              <a:t>‹#›</a:t>
            </a:fld>
            <a:endParaRPr lang="en-US"/>
          </a:p>
        </p:txBody>
      </p:sp>
    </p:spTree>
    <p:extLst>
      <p:ext uri="{BB962C8B-B14F-4D97-AF65-F5344CB8AC3E}">
        <p14:creationId xmlns:p14="http://schemas.microsoft.com/office/powerpoint/2010/main" val="2234375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VUId48hPzfE?feature=oemb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6.xml"/><Relationship Id="rId1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7.png"/><Relationship Id="rId17" Type="http://schemas.openxmlformats.org/officeDocument/2006/relationships/customXml" Target="../ink/ink8.xml"/><Relationship Id="rId2" Type="http://schemas.openxmlformats.org/officeDocument/2006/relationships/image" Target="../media/image22.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4.xml"/><Relationship Id="rId1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7.png"/><Relationship Id="rId18" Type="http://schemas.openxmlformats.org/officeDocument/2006/relationships/customXml" Target="../ink/ink16.xml"/><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customXml" Target="../ink/ink13.xml"/><Relationship Id="rId17" Type="http://schemas.openxmlformats.org/officeDocument/2006/relationships/image" Target="../media/image39.png"/><Relationship Id="rId2" Type="http://schemas.openxmlformats.org/officeDocument/2006/relationships/image" Target="../media/image31.png"/><Relationship Id="rId16"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customXml" Target="../ink/ink12.xml"/><Relationship Id="rId19" Type="http://schemas.openxmlformats.org/officeDocument/2006/relationships/image" Target="../media/image40.png"/><Relationship Id="rId4" Type="http://schemas.openxmlformats.org/officeDocument/2006/relationships/customXml" Target="../ink/ink9.xml"/><Relationship Id="rId9" Type="http://schemas.openxmlformats.org/officeDocument/2006/relationships/image" Target="../media/image35.png"/><Relationship Id="rId14" Type="http://schemas.openxmlformats.org/officeDocument/2006/relationships/customXml" Target="../ink/ink14.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mailto:User1@NASA1.local" TargetMode="External"/><Relationship Id="rId7" Type="http://schemas.openxmlformats.org/officeDocument/2006/relationships/customXml" Target="../ink/ink19.xml"/><Relationship Id="rId2" Type="http://schemas.openxmlformats.org/officeDocument/2006/relationships/hyperlink" Target="mailto:UserNUM@NASANUM.local" TargetMode="Externa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2.png"/><Relationship Id="rId4" Type="http://schemas.openxmlformats.org/officeDocument/2006/relationships/customXml" Target="../ink/ink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atellite Dish At Night">
            <a:extLst>
              <a:ext uri="{FF2B5EF4-FFF2-40B4-BE49-F238E27FC236}">
                <a16:creationId xmlns:a16="http://schemas.microsoft.com/office/drawing/2014/main" id="{0E187C81-68F5-B55C-81D2-FA14804FD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778DC-4482-B338-DEC5-99574E05455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Weather Station Workshop</a:t>
            </a:r>
          </a:p>
        </p:txBody>
      </p:sp>
      <p:sp>
        <p:nvSpPr>
          <p:cNvPr id="3" name="Subtitle 2">
            <a:extLst>
              <a:ext uri="{FF2B5EF4-FFF2-40B4-BE49-F238E27FC236}">
                <a16:creationId xmlns:a16="http://schemas.microsoft.com/office/drawing/2014/main" id="{E7C77F32-8933-1203-0813-47735A05BBA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By</a:t>
            </a:r>
          </a:p>
          <a:p>
            <a:r>
              <a:rPr lang="en-US" sz="2200">
                <a:solidFill>
                  <a:srgbClr val="FFFFFF"/>
                </a:solidFill>
              </a:rPr>
              <a:t>Diego Santiago Uriarte</a:t>
            </a:r>
          </a:p>
          <a:p>
            <a:r>
              <a:rPr lang="en-US" sz="2200">
                <a:solidFill>
                  <a:srgbClr val="FFFFFF"/>
                </a:solidFill>
              </a:rPr>
              <a:t>Carlos Acevedo Morales</a:t>
            </a:r>
          </a:p>
        </p:txBody>
      </p:sp>
    </p:spTree>
    <p:extLst>
      <p:ext uri="{BB962C8B-B14F-4D97-AF65-F5344CB8AC3E}">
        <p14:creationId xmlns:p14="http://schemas.microsoft.com/office/powerpoint/2010/main" val="58027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Thundercloud at sunset">
            <a:extLst>
              <a:ext uri="{FF2B5EF4-FFF2-40B4-BE49-F238E27FC236}">
                <a16:creationId xmlns:a16="http://schemas.microsoft.com/office/drawing/2014/main" id="{82966754-DF41-013C-5912-5E23209E6691}"/>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B97EDD6-DCEA-96F5-63DF-B9442BFE5C4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What is a Weather Station	</a:t>
            </a:r>
          </a:p>
        </p:txBody>
      </p:sp>
      <p:cxnSp>
        <p:nvCxnSpPr>
          <p:cNvPr id="35"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5F64EF-5BCA-6BE5-F237-3CD46B607722}"/>
              </a:ext>
            </a:extLst>
          </p:cNvPr>
          <p:cNvSpPr>
            <a:spLocks noGrp="1"/>
          </p:cNvSpPr>
          <p:nvPr>
            <p:ph idx="1"/>
          </p:nvPr>
        </p:nvSpPr>
        <p:spPr>
          <a:xfrm>
            <a:off x="7534641" y="1065862"/>
            <a:ext cx="3860002" cy="4726276"/>
          </a:xfrm>
        </p:spPr>
        <p:txBody>
          <a:bodyPr anchor="ctr">
            <a:normAutofit/>
          </a:bodyPr>
          <a:lstStyle/>
          <a:p>
            <a:r>
              <a:rPr lang="en-US" sz="2000">
                <a:solidFill>
                  <a:srgbClr val="FFFFFF"/>
                </a:solidFill>
              </a:rPr>
              <a:t>an observation post where weather conditions and meteorological data are observed and recorded.</a:t>
            </a:r>
          </a:p>
          <a:p>
            <a:r>
              <a:rPr lang="en-US" sz="2000">
                <a:solidFill>
                  <a:srgbClr val="FFFFFF"/>
                </a:solidFill>
              </a:rPr>
              <a:t>Most weather stations will measure temperature, humidity, barometric pressure, wind speed and direction, and rainfall.</a:t>
            </a:r>
          </a:p>
          <a:p>
            <a:endParaRPr lang="en-US" sz="2000">
              <a:solidFill>
                <a:srgbClr val="FFFFFF"/>
              </a:solidFill>
            </a:endParaRPr>
          </a:p>
        </p:txBody>
      </p:sp>
    </p:spTree>
    <p:extLst>
      <p:ext uri="{BB962C8B-B14F-4D97-AF65-F5344CB8AC3E}">
        <p14:creationId xmlns:p14="http://schemas.microsoft.com/office/powerpoint/2010/main" val="17802446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8"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A90614-ECBB-72A3-9877-FCBC657C65DF}"/>
              </a:ext>
            </a:extLst>
          </p:cNvPr>
          <p:cNvSpPr>
            <a:spLocks noGrp="1"/>
          </p:cNvSpPr>
          <p:nvPr>
            <p:ph type="title"/>
          </p:nvPr>
        </p:nvSpPr>
        <p:spPr>
          <a:xfrm>
            <a:off x="630936" y="630936"/>
            <a:ext cx="4989918" cy="5478640"/>
          </a:xfrm>
          <a:noFill/>
        </p:spPr>
        <p:txBody>
          <a:bodyPr anchor="ctr">
            <a:normAutofit/>
          </a:bodyPr>
          <a:lstStyle/>
          <a:p>
            <a:r>
              <a:rPr lang="en-US" sz="4800">
                <a:solidFill>
                  <a:schemeClr val="bg1"/>
                </a:solidFill>
              </a:rPr>
              <a:t>What are the components for a weather station ? </a:t>
            </a:r>
          </a:p>
        </p:txBody>
      </p:sp>
      <p:sp>
        <p:nvSpPr>
          <p:cNvPr id="59"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30A1A6-72B6-8CAD-97D7-026DC33DB0C6}"/>
              </a:ext>
            </a:extLst>
          </p:cNvPr>
          <p:cNvSpPr>
            <a:spLocks noGrp="1"/>
          </p:cNvSpPr>
          <p:nvPr>
            <p:ph idx="1"/>
          </p:nvPr>
        </p:nvSpPr>
        <p:spPr>
          <a:xfrm>
            <a:off x="6041946" y="630936"/>
            <a:ext cx="5864597" cy="5478672"/>
          </a:xfrm>
          <a:noFill/>
        </p:spPr>
        <p:txBody>
          <a:bodyPr anchor="ctr">
            <a:normAutofit/>
          </a:bodyPr>
          <a:lstStyle/>
          <a:p>
            <a:r>
              <a:rPr lang="en-US" sz="2400" dirty="0">
                <a:solidFill>
                  <a:schemeClr val="bg1"/>
                </a:solidFill>
              </a:rPr>
              <a:t>Thermometer: measures temperature </a:t>
            </a:r>
          </a:p>
          <a:p>
            <a:r>
              <a:rPr lang="en-US" sz="2400" dirty="0">
                <a:solidFill>
                  <a:schemeClr val="bg1"/>
                </a:solidFill>
              </a:rPr>
              <a:t>Hygrometer: measures humidity levels</a:t>
            </a:r>
          </a:p>
          <a:p>
            <a:r>
              <a:rPr lang="en-US" sz="2400" dirty="0">
                <a:solidFill>
                  <a:schemeClr val="bg1"/>
                </a:solidFill>
              </a:rPr>
              <a:t>Anemometer: measures wind speed</a:t>
            </a:r>
          </a:p>
          <a:p>
            <a:r>
              <a:rPr lang="en-US" sz="2400" dirty="0">
                <a:solidFill>
                  <a:schemeClr val="bg1"/>
                </a:solidFill>
              </a:rPr>
              <a:t>Wind vane: measures wind direction</a:t>
            </a:r>
          </a:p>
          <a:p>
            <a:r>
              <a:rPr lang="en-US" sz="2400" dirty="0">
                <a:solidFill>
                  <a:schemeClr val="bg1"/>
                </a:solidFill>
              </a:rPr>
              <a:t>Barometer: measures atmospheric pressure</a:t>
            </a:r>
          </a:p>
          <a:p>
            <a:r>
              <a:rPr lang="en-US" sz="2400" dirty="0">
                <a:solidFill>
                  <a:schemeClr val="bg1"/>
                </a:solidFill>
              </a:rPr>
              <a:t>Rain gauge: measures how much rain has fallen</a:t>
            </a:r>
          </a:p>
          <a:p>
            <a:r>
              <a:rPr lang="en-US" sz="2400" dirty="0">
                <a:solidFill>
                  <a:schemeClr val="bg1"/>
                </a:solidFill>
              </a:rPr>
              <a:t>Air quality sensor: measures air quality</a:t>
            </a:r>
          </a:p>
          <a:p>
            <a:endParaRPr lang="en-US" sz="1800" dirty="0">
              <a:solidFill>
                <a:schemeClr val="bg1"/>
              </a:solidFill>
            </a:endParaRPr>
          </a:p>
        </p:txBody>
      </p:sp>
    </p:spTree>
    <p:extLst>
      <p:ext uri="{BB962C8B-B14F-4D97-AF65-F5344CB8AC3E}">
        <p14:creationId xmlns:p14="http://schemas.microsoft.com/office/powerpoint/2010/main" val="386433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77CCEA5-6471-2EFC-EE48-272746065CBB}"/>
              </a:ext>
            </a:extLst>
          </p:cNvPr>
          <p:cNvSpPr>
            <a:spLocks noGrp="1"/>
          </p:cNvSpPr>
          <p:nvPr>
            <p:ph type="title"/>
          </p:nvPr>
        </p:nvSpPr>
        <p:spPr>
          <a:xfrm>
            <a:off x="630936" y="684915"/>
            <a:ext cx="4651076" cy="1951075"/>
          </a:xfrm>
          <a:noFill/>
        </p:spPr>
        <p:txBody>
          <a:bodyPr anchor="t">
            <a:normAutofit/>
          </a:bodyPr>
          <a:lstStyle/>
          <a:p>
            <a:r>
              <a:rPr lang="en-US" sz="4800" dirty="0">
                <a:solidFill>
                  <a:schemeClr val="bg1"/>
                </a:solidFill>
              </a:rPr>
              <a:t>Air Quality Index</a:t>
            </a:r>
          </a:p>
        </p:txBody>
      </p:sp>
      <p:sp>
        <p:nvSpPr>
          <p:cNvPr id="40" name="Content Placeholder 39">
            <a:extLst>
              <a:ext uri="{FF2B5EF4-FFF2-40B4-BE49-F238E27FC236}">
                <a16:creationId xmlns:a16="http://schemas.microsoft.com/office/drawing/2014/main" id="{D82FAB38-B236-F563-D784-BAF25596737A}"/>
              </a:ext>
            </a:extLst>
          </p:cNvPr>
          <p:cNvSpPr>
            <a:spLocks noGrp="1"/>
          </p:cNvSpPr>
          <p:nvPr>
            <p:ph idx="1"/>
          </p:nvPr>
        </p:nvSpPr>
        <p:spPr>
          <a:xfrm>
            <a:off x="5486080" y="684921"/>
            <a:ext cx="6209551" cy="2017892"/>
          </a:xfrm>
          <a:noFill/>
        </p:spPr>
        <p:txBody>
          <a:bodyPr anchor="t">
            <a:normAutofit fontScale="92500"/>
          </a:bodyPr>
          <a:lstStyle/>
          <a:p>
            <a:r>
              <a:rPr lang="en-US" sz="2400" dirty="0">
                <a:solidFill>
                  <a:schemeClr val="bg1"/>
                </a:solidFill>
              </a:rPr>
              <a:t>Think of the AQI as a yardstick that runs from 0 to 500. The higher the AQI value, the greater the level of air pollution and the greater the health concern. For example, an AQI value of 50 or below represents good air quality, while an AQI value over 300 represents hazardous air quality.</a:t>
            </a:r>
            <a:endParaRPr lang="en-US" sz="3600" dirty="0">
              <a:solidFill>
                <a:schemeClr val="bg1"/>
              </a:solidFill>
            </a:endParaRPr>
          </a:p>
        </p:txBody>
      </p:sp>
      <p:sp>
        <p:nvSpPr>
          <p:cNvPr id="55" name="Rectangle 5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6" name="Straight Connector 6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505A29AC-CBA8-33A7-53A4-DB6AA2550DB5}"/>
              </a:ext>
            </a:extLst>
          </p:cNvPr>
          <p:cNvPicPr>
            <a:picLocks noChangeAspect="1"/>
          </p:cNvPicPr>
          <p:nvPr/>
        </p:nvPicPr>
        <p:blipFill rotWithShape="1">
          <a:blip r:embed="rId2"/>
          <a:srcRect r="-1" b="7243"/>
          <a:stretch/>
        </p:blipFill>
        <p:spPr>
          <a:xfrm>
            <a:off x="629638" y="2708781"/>
            <a:ext cx="10848063" cy="3496632"/>
          </a:xfrm>
          <a:prstGeom prst="rect">
            <a:avLst/>
          </a:prstGeom>
          <a:noFill/>
        </p:spPr>
      </p:pic>
      <p:grpSp>
        <p:nvGrpSpPr>
          <p:cNvPr id="71" name="Group 7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72" name="Straight Connector 7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56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361D0E-0B35-42DA-8779-9780B96F5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ECC08E-F4F5-429A-B70B-B378AC0B0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514"/>
            <a:ext cx="4767943" cy="684348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4056CB-2AA9-0DC9-FFD6-62504F6EE23B}"/>
              </a:ext>
            </a:extLst>
          </p:cNvPr>
          <p:cNvSpPr>
            <a:spLocks noGrp="1"/>
          </p:cNvSpPr>
          <p:nvPr>
            <p:ph type="title"/>
          </p:nvPr>
        </p:nvSpPr>
        <p:spPr>
          <a:xfrm>
            <a:off x="875707" y="871442"/>
            <a:ext cx="3299251" cy="5115115"/>
          </a:xfrm>
        </p:spPr>
        <p:txBody>
          <a:bodyPr vert="horz" lIns="91440" tIns="45720" rIns="91440" bIns="45720" rtlCol="0" anchor="ctr">
            <a:normAutofit/>
          </a:bodyPr>
          <a:lstStyle/>
          <a:p>
            <a:pPr algn="ctr"/>
            <a:r>
              <a:rPr lang="en-US" sz="3200" kern="1200" dirty="0">
                <a:solidFill>
                  <a:schemeClr val="bg1">
                    <a:alpha val="60000"/>
                  </a:schemeClr>
                </a:solidFill>
                <a:latin typeface="+mj-lt"/>
                <a:ea typeface="+mj-ea"/>
                <a:cs typeface="+mj-cs"/>
              </a:rPr>
              <a:t>The importance of Air Quality </a:t>
            </a:r>
          </a:p>
        </p:txBody>
      </p:sp>
      <p:pic>
        <p:nvPicPr>
          <p:cNvPr id="4" name="Online Media 3" title="Drone footage shows New York City in a blanket of smoke">
            <a:hlinkClick r:id="" action="ppaction://media"/>
            <a:extLst>
              <a:ext uri="{FF2B5EF4-FFF2-40B4-BE49-F238E27FC236}">
                <a16:creationId xmlns:a16="http://schemas.microsoft.com/office/drawing/2014/main" id="{ACF2DAF7-ECBF-1CF2-1FEE-7CEAE0C87EDC}"/>
              </a:ext>
            </a:extLst>
          </p:cNvPr>
          <p:cNvPicPr>
            <a:picLocks noRot="1" noChangeAspect="1"/>
          </p:cNvPicPr>
          <p:nvPr>
            <a:videoFile r:link="rId1"/>
          </p:nvPr>
        </p:nvPicPr>
        <p:blipFill>
          <a:blip r:embed="rId3"/>
          <a:stretch>
            <a:fillRect/>
          </a:stretch>
        </p:blipFill>
        <p:spPr>
          <a:xfrm>
            <a:off x="5643650" y="136879"/>
            <a:ext cx="5942383" cy="3357447"/>
          </a:xfrm>
          <a:prstGeom prst="rect">
            <a:avLst/>
          </a:prstGeom>
        </p:spPr>
      </p:pic>
      <p:sp>
        <p:nvSpPr>
          <p:cNvPr id="21" name="Content Placeholder 20">
            <a:extLst>
              <a:ext uri="{FF2B5EF4-FFF2-40B4-BE49-F238E27FC236}">
                <a16:creationId xmlns:a16="http://schemas.microsoft.com/office/drawing/2014/main" id="{235C6183-77C7-9D59-4EBF-FEBFBAB2841C}"/>
              </a:ext>
            </a:extLst>
          </p:cNvPr>
          <p:cNvSpPr>
            <a:spLocks noGrp="1"/>
          </p:cNvSpPr>
          <p:nvPr>
            <p:ph idx="1"/>
          </p:nvPr>
        </p:nvSpPr>
        <p:spPr>
          <a:xfrm>
            <a:off x="5296337" y="3794570"/>
            <a:ext cx="6637008" cy="2822798"/>
          </a:xfrm>
        </p:spPr>
        <p:txBody>
          <a:bodyPr anchor="t">
            <a:normAutofit lnSpcReduction="10000"/>
          </a:bodyPr>
          <a:lstStyle/>
          <a:p>
            <a:r>
              <a:rPr lang="en-US" sz="1800" dirty="0">
                <a:solidFill>
                  <a:schemeClr val="bg1"/>
                </a:solidFill>
              </a:rPr>
              <a:t>Exposure to high levels of air pollution can cause a variety of adverse health outcomes. It increases the risk of respiratory infections, heart disease and lung cancer.  Both short and long-term exposure to air pollutants have been associated with health impacts. </a:t>
            </a:r>
          </a:p>
          <a:p>
            <a:r>
              <a:rPr lang="en-US" sz="1800" dirty="0">
                <a:solidFill>
                  <a:schemeClr val="bg1"/>
                </a:solidFill>
              </a:rPr>
              <a:t>Air pollution is also detrimental for our environment, causing adverse effects for wildlife, acid rain, eutrophication, crop and forest damage, and continuing contribution to global climate change</a:t>
            </a:r>
          </a:p>
          <a:p>
            <a:r>
              <a:rPr lang="en-US" sz="1800" dirty="0">
                <a:solidFill>
                  <a:schemeClr val="bg1"/>
                </a:solidFill>
              </a:rPr>
              <a:t>The video illustrates smoke covering new York due to forest fires in Canada. The air quality index in new York has reached close to 200  </a:t>
            </a:r>
          </a:p>
        </p:txBody>
      </p:sp>
    </p:spTree>
    <p:extLst>
      <p:ext uri="{BB962C8B-B14F-4D97-AF65-F5344CB8AC3E}">
        <p14:creationId xmlns:p14="http://schemas.microsoft.com/office/powerpoint/2010/main" val="8770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77CCEA5-6471-2EFC-EE48-272746065CBB}"/>
              </a:ext>
            </a:extLst>
          </p:cNvPr>
          <p:cNvSpPr>
            <a:spLocks noGrp="1"/>
          </p:cNvSpPr>
          <p:nvPr>
            <p:ph type="title"/>
          </p:nvPr>
        </p:nvSpPr>
        <p:spPr>
          <a:xfrm>
            <a:off x="630936" y="630936"/>
            <a:ext cx="4989918" cy="5478640"/>
          </a:xfrm>
          <a:noFill/>
        </p:spPr>
        <p:txBody>
          <a:bodyPr anchor="ctr">
            <a:normAutofit/>
          </a:bodyPr>
          <a:lstStyle/>
          <a:p>
            <a:r>
              <a:rPr lang="en-US" sz="4800">
                <a:solidFill>
                  <a:schemeClr val="bg1"/>
                </a:solidFill>
              </a:rPr>
              <a:t>What to we need to make our workstation?</a:t>
            </a:r>
          </a:p>
        </p:txBody>
      </p:sp>
      <p:sp>
        <p:nvSpPr>
          <p:cNvPr id="36"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B2E9A9-2836-08C4-1CEA-261C3114EDC0}"/>
              </a:ext>
            </a:extLst>
          </p:cNvPr>
          <p:cNvSpPr>
            <a:spLocks noGrp="1"/>
          </p:cNvSpPr>
          <p:nvPr>
            <p:ph idx="1"/>
          </p:nvPr>
        </p:nvSpPr>
        <p:spPr>
          <a:xfrm>
            <a:off x="6041946" y="630936"/>
            <a:ext cx="5234734" cy="5478672"/>
          </a:xfrm>
          <a:noFill/>
        </p:spPr>
        <p:txBody>
          <a:bodyPr anchor="ctr">
            <a:normAutofit/>
          </a:bodyPr>
          <a:lstStyle/>
          <a:p>
            <a:r>
              <a:rPr lang="en-US" sz="2400" dirty="0">
                <a:solidFill>
                  <a:schemeClr val="bg1"/>
                </a:solidFill>
              </a:rPr>
              <a:t>Thermometer: measures temperature </a:t>
            </a:r>
          </a:p>
          <a:p>
            <a:r>
              <a:rPr lang="en-US" sz="2400" dirty="0">
                <a:solidFill>
                  <a:schemeClr val="bg1"/>
                </a:solidFill>
              </a:rPr>
              <a:t>Hygrometer: measures humidity levels</a:t>
            </a:r>
          </a:p>
          <a:p>
            <a:r>
              <a:rPr lang="en-US" sz="2400" dirty="0">
                <a:solidFill>
                  <a:schemeClr val="bg1"/>
                </a:solidFill>
              </a:rPr>
              <a:t>Barometer: measures atmospheric pressure</a:t>
            </a:r>
          </a:p>
          <a:p>
            <a:r>
              <a:rPr lang="en-US" sz="2400" dirty="0">
                <a:solidFill>
                  <a:schemeClr val="bg1"/>
                </a:solidFill>
              </a:rPr>
              <a:t>Air quality sensor: measures air quality</a:t>
            </a:r>
          </a:p>
          <a:p>
            <a:r>
              <a:rPr lang="en-US" sz="2400" dirty="0">
                <a:solidFill>
                  <a:schemeClr val="bg1"/>
                </a:solidFill>
              </a:rPr>
              <a:t>Computer: to analyze data from sensors</a:t>
            </a:r>
          </a:p>
          <a:p>
            <a:endParaRPr lang="en-US" sz="1800" dirty="0">
              <a:solidFill>
                <a:schemeClr val="bg1"/>
              </a:solidFill>
            </a:endParaRPr>
          </a:p>
        </p:txBody>
      </p:sp>
    </p:spTree>
    <p:extLst>
      <p:ext uri="{BB962C8B-B14F-4D97-AF65-F5344CB8AC3E}">
        <p14:creationId xmlns:p14="http://schemas.microsoft.com/office/powerpoint/2010/main" val="1468394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7">
            <a:extLst>
              <a:ext uri="{FF2B5EF4-FFF2-40B4-BE49-F238E27FC236}">
                <a16:creationId xmlns:a16="http://schemas.microsoft.com/office/drawing/2014/main" id="{B29285EB-1C70-4E87-A858-9AD7B740D0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8">
              <a:extLst>
                <a:ext uri="{FF2B5EF4-FFF2-40B4-BE49-F238E27FC236}">
                  <a16:creationId xmlns:a16="http://schemas.microsoft.com/office/drawing/2014/main" id="{7405F63C-95D2-441D-8D12-3B9D3E657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9">
              <a:extLst>
                <a:ext uri="{FF2B5EF4-FFF2-40B4-BE49-F238E27FC236}">
                  <a16:creationId xmlns:a16="http://schemas.microsoft.com/office/drawing/2014/main" id="{D4E05B25-A225-48BC-9D30-B6E9A3BDD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0">
              <a:extLst>
                <a:ext uri="{FF2B5EF4-FFF2-40B4-BE49-F238E27FC236}">
                  <a16:creationId xmlns:a16="http://schemas.microsoft.com/office/drawing/2014/main" id="{10CD8C8B-864E-4304-BB66-DC2C39EE0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1">
              <a:extLst>
                <a:ext uri="{FF2B5EF4-FFF2-40B4-BE49-F238E27FC236}">
                  <a16:creationId xmlns:a16="http://schemas.microsoft.com/office/drawing/2014/main" id="{FE70DF21-F729-46CA-BD0E-080BDF76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22">
              <a:extLst>
                <a:ext uri="{FF2B5EF4-FFF2-40B4-BE49-F238E27FC236}">
                  <a16:creationId xmlns:a16="http://schemas.microsoft.com/office/drawing/2014/main" id="{11474331-12B5-4FE7-914A-043114692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03B076-ED14-4BD7-9A04-D12D1E429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9E2B5BC-399F-4B45-E79B-73D771539999}"/>
              </a:ext>
            </a:extLst>
          </p:cNvPr>
          <p:cNvSpPr>
            <a:spLocks noGrp="1"/>
          </p:cNvSpPr>
          <p:nvPr>
            <p:ph type="title"/>
          </p:nvPr>
        </p:nvSpPr>
        <p:spPr>
          <a:xfrm>
            <a:off x="630936" y="630935"/>
            <a:ext cx="5660922" cy="3050025"/>
          </a:xfrm>
          <a:noFill/>
        </p:spPr>
        <p:txBody>
          <a:bodyPr anchor="b">
            <a:normAutofit/>
          </a:bodyPr>
          <a:lstStyle/>
          <a:p>
            <a:r>
              <a:rPr lang="en-US" sz="4800" dirty="0">
                <a:solidFill>
                  <a:schemeClr val="bg1"/>
                </a:solidFill>
              </a:rPr>
              <a:t> Computer Ideas</a:t>
            </a:r>
          </a:p>
        </p:txBody>
      </p:sp>
      <p:sp>
        <p:nvSpPr>
          <p:cNvPr id="26"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B590A5C-6992-6AD3-4113-E188C8987E82}"/>
              </a:ext>
            </a:extLst>
          </p:cNvPr>
          <p:cNvPicPr>
            <a:picLocks noChangeAspect="1"/>
          </p:cNvPicPr>
          <p:nvPr/>
        </p:nvPicPr>
        <p:blipFill rotWithShape="1">
          <a:blip r:embed="rId2"/>
          <a:srcRect t="16612" r="4" b="11296"/>
          <a:stretch/>
        </p:blipFill>
        <p:spPr>
          <a:xfrm>
            <a:off x="6828679" y="972049"/>
            <a:ext cx="4649023" cy="2513791"/>
          </a:xfrm>
          <a:prstGeom prst="rect">
            <a:avLst/>
          </a:prstGeom>
        </p:spPr>
      </p:pic>
      <p:grpSp>
        <p:nvGrpSpPr>
          <p:cNvPr id="34" name="Group 33">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35" name="Straight Connector 34">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ADF122AA-72B0-07A5-F7D5-EE38E126E6B5}"/>
              </a:ext>
            </a:extLst>
          </p:cNvPr>
          <p:cNvSpPr>
            <a:spLocks noGrp="1"/>
          </p:cNvSpPr>
          <p:nvPr>
            <p:ph idx="1"/>
          </p:nvPr>
        </p:nvSpPr>
        <p:spPr>
          <a:xfrm>
            <a:off x="630936" y="3952890"/>
            <a:ext cx="5660926" cy="2305002"/>
          </a:xfrm>
          <a:noFill/>
        </p:spPr>
        <p:txBody>
          <a:bodyPr anchor="t">
            <a:normAutofit/>
          </a:bodyPr>
          <a:lstStyle/>
          <a:p>
            <a:r>
              <a:rPr lang="en-US" sz="1800">
                <a:solidFill>
                  <a:schemeClr val="bg1"/>
                </a:solidFill>
              </a:rPr>
              <a:t>Arduino</a:t>
            </a:r>
          </a:p>
          <a:p>
            <a:r>
              <a:rPr lang="en-US" sz="1800">
                <a:solidFill>
                  <a:schemeClr val="bg1"/>
                </a:solidFill>
              </a:rPr>
              <a:t>Raspberry pi</a:t>
            </a:r>
          </a:p>
          <a:p>
            <a:r>
              <a:rPr lang="en-US" sz="1800">
                <a:solidFill>
                  <a:schemeClr val="bg1"/>
                </a:solidFill>
              </a:rPr>
              <a:t>Personal computer</a:t>
            </a:r>
          </a:p>
          <a:p>
            <a:r>
              <a:rPr lang="en-US" sz="1800">
                <a:solidFill>
                  <a:schemeClr val="bg1"/>
                </a:solidFill>
              </a:rPr>
              <a:t>Texas instruments launchpad</a:t>
            </a:r>
          </a:p>
          <a:p>
            <a:r>
              <a:rPr lang="en-US" sz="1800">
                <a:solidFill>
                  <a:schemeClr val="bg1"/>
                </a:solidFill>
              </a:rPr>
              <a:t>Embedded circuits</a:t>
            </a:r>
          </a:p>
          <a:p>
            <a:endParaRPr lang="en-US" sz="1800">
              <a:solidFill>
                <a:schemeClr val="bg1"/>
              </a:solidFill>
            </a:endParaRPr>
          </a:p>
          <a:p>
            <a:endParaRPr lang="en-US" sz="1800">
              <a:solidFill>
                <a:schemeClr val="bg1"/>
              </a:solidFill>
            </a:endParaRPr>
          </a:p>
        </p:txBody>
      </p:sp>
      <p:pic>
        <p:nvPicPr>
          <p:cNvPr id="5" name="Picture 4" descr="A close-up of a computer chip&#10;&#10;Description automatically generated with medium confidence">
            <a:extLst>
              <a:ext uri="{FF2B5EF4-FFF2-40B4-BE49-F238E27FC236}">
                <a16:creationId xmlns:a16="http://schemas.microsoft.com/office/drawing/2014/main" id="{EED0DDAA-E32A-4E52-337E-6170F28C3066}"/>
              </a:ext>
            </a:extLst>
          </p:cNvPr>
          <p:cNvPicPr>
            <a:picLocks noChangeAspect="1"/>
          </p:cNvPicPr>
          <p:nvPr/>
        </p:nvPicPr>
        <p:blipFill rotWithShape="1">
          <a:blip r:embed="rId3"/>
          <a:srcRect t="4762" r="4" b="3205"/>
          <a:stretch/>
        </p:blipFill>
        <p:spPr>
          <a:xfrm>
            <a:off x="6828679" y="3638658"/>
            <a:ext cx="4649023" cy="2513791"/>
          </a:xfrm>
          <a:prstGeom prst="rect">
            <a:avLst/>
          </a:prstGeom>
        </p:spPr>
      </p:pic>
    </p:spTree>
    <p:extLst>
      <p:ext uri="{BB962C8B-B14F-4D97-AF65-F5344CB8AC3E}">
        <p14:creationId xmlns:p14="http://schemas.microsoft.com/office/powerpoint/2010/main" val="388878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2">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 name="Oval 13">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4">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6">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CB7E3F-0E91-0EBD-7F09-035A402F4657}"/>
              </a:ext>
            </a:extLst>
          </p:cNvPr>
          <p:cNvSpPr>
            <a:spLocks noGrp="1"/>
          </p:cNvSpPr>
          <p:nvPr>
            <p:ph type="title"/>
          </p:nvPr>
        </p:nvSpPr>
        <p:spPr>
          <a:xfrm>
            <a:off x="630935" y="630936"/>
            <a:ext cx="6180831" cy="816024"/>
          </a:xfrm>
          <a:noFill/>
        </p:spPr>
        <p:txBody>
          <a:bodyPr anchor="t">
            <a:normAutofit/>
          </a:bodyPr>
          <a:lstStyle/>
          <a:p>
            <a:r>
              <a:rPr lang="en-US" sz="4800" dirty="0">
                <a:solidFill>
                  <a:schemeClr val="bg1"/>
                </a:solidFill>
              </a:rPr>
              <a:t>Brainstorm</a:t>
            </a:r>
          </a:p>
        </p:txBody>
      </p:sp>
      <p:sp>
        <p:nvSpPr>
          <p:cNvPr id="21" name="Rectangle 20">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23">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25">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26">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8" name="Rectangle 28">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0">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31">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33">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94CBDA-4FC9-D0FD-7764-C9EA3B2D3B4A}"/>
              </a:ext>
            </a:extLst>
          </p:cNvPr>
          <p:cNvSpPr>
            <a:spLocks noGrp="1"/>
          </p:cNvSpPr>
          <p:nvPr>
            <p:ph idx="1"/>
          </p:nvPr>
        </p:nvSpPr>
        <p:spPr>
          <a:xfrm>
            <a:off x="285457" y="1638216"/>
            <a:ext cx="6920006" cy="3933910"/>
          </a:xfrm>
          <a:noFill/>
        </p:spPr>
        <p:txBody>
          <a:bodyPr anchor="t">
            <a:normAutofit/>
          </a:bodyPr>
          <a:lstStyle/>
          <a:p>
            <a:r>
              <a:rPr lang="en-US" sz="2000" dirty="0">
                <a:solidFill>
                  <a:schemeClr val="bg1"/>
                </a:solidFill>
              </a:rPr>
              <a:t>Based on the ideas presented and research how can we integrate our project?</a:t>
            </a:r>
          </a:p>
          <a:p>
            <a:r>
              <a:rPr lang="en-US" sz="2000" dirty="0">
                <a:solidFill>
                  <a:schemeClr val="bg1"/>
                </a:solidFill>
              </a:rPr>
              <a:t>Potential solutions: 	</a:t>
            </a:r>
          </a:p>
          <a:p>
            <a:pPr lvl="1"/>
            <a:r>
              <a:rPr lang="en-US" sz="2000" dirty="0">
                <a:solidFill>
                  <a:schemeClr val="bg1"/>
                </a:solidFill>
              </a:rPr>
              <a:t>Read raw data from sensors and manually analyze them</a:t>
            </a:r>
          </a:p>
          <a:p>
            <a:pPr lvl="1"/>
            <a:r>
              <a:rPr lang="en-US" sz="2000" dirty="0">
                <a:solidFill>
                  <a:schemeClr val="bg1"/>
                </a:solidFill>
              </a:rPr>
              <a:t>take raw data and use computer application to analyze it</a:t>
            </a:r>
          </a:p>
          <a:p>
            <a:pPr lvl="1"/>
            <a:r>
              <a:rPr lang="en-US" sz="2000" dirty="0">
                <a:solidFill>
                  <a:schemeClr val="bg1"/>
                </a:solidFill>
              </a:rPr>
              <a:t>Use Arduino to connect sensors and analyze data</a:t>
            </a:r>
          </a:p>
          <a:p>
            <a:pPr lvl="1"/>
            <a:r>
              <a:rPr lang="en-US" sz="2000" dirty="0">
                <a:solidFill>
                  <a:schemeClr val="bg1"/>
                </a:solidFill>
              </a:rPr>
              <a:t>Use raspberry pi to connect sensors and analyze data</a:t>
            </a:r>
          </a:p>
          <a:p>
            <a:pPr lvl="1"/>
            <a:r>
              <a:rPr lang="en-US" sz="2000" dirty="0">
                <a:solidFill>
                  <a:schemeClr val="bg1"/>
                </a:solidFill>
              </a:rPr>
              <a:t>Use embedded system to both read sensor data and analyze data</a:t>
            </a:r>
          </a:p>
        </p:txBody>
      </p:sp>
      <p:pic>
        <p:nvPicPr>
          <p:cNvPr id="4" name="Picture 3">
            <a:extLst>
              <a:ext uri="{FF2B5EF4-FFF2-40B4-BE49-F238E27FC236}">
                <a16:creationId xmlns:a16="http://schemas.microsoft.com/office/drawing/2014/main" id="{B0549CAF-9DEA-7DC5-7CFF-E4FA14D36CC0}"/>
              </a:ext>
            </a:extLst>
          </p:cNvPr>
          <p:cNvPicPr>
            <a:picLocks noChangeAspect="1"/>
          </p:cNvPicPr>
          <p:nvPr/>
        </p:nvPicPr>
        <p:blipFill rotWithShape="1">
          <a:blip r:embed="rId2"/>
          <a:srcRect b="19369"/>
          <a:stretch/>
        </p:blipFill>
        <p:spPr>
          <a:xfrm>
            <a:off x="7276055" y="2240220"/>
            <a:ext cx="4134103" cy="2408358"/>
          </a:xfrm>
          <a:prstGeom prst="rect">
            <a:avLst/>
          </a:prstGeom>
        </p:spPr>
      </p:pic>
      <p:grpSp>
        <p:nvGrpSpPr>
          <p:cNvPr id="37" name="Group 36">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8" name="Straight Connector 37">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9398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D97828FE-6CC5-7CD0-0536-88B3EF656009}"/>
              </a:ext>
            </a:extLst>
          </p:cNvPr>
          <p:cNvSpPr>
            <a:spLocks noGrp="1"/>
          </p:cNvSpPr>
          <p:nvPr>
            <p:ph type="title"/>
          </p:nvPr>
        </p:nvSpPr>
        <p:spPr>
          <a:xfrm>
            <a:off x="630936" y="576237"/>
            <a:ext cx="5867716" cy="1161439"/>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34" name="Rectangle 3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7" name="Content Placeholder 12" descr="A close-up of a computer board&#10;&#10;Description automatically generated with medium confidence">
            <a:extLst>
              <a:ext uri="{FF2B5EF4-FFF2-40B4-BE49-F238E27FC236}">
                <a16:creationId xmlns:a16="http://schemas.microsoft.com/office/drawing/2014/main" id="{B8774572-BBE3-B7B1-E543-42B731A298A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17" r="5281" b="-2"/>
          <a:stretch/>
        </p:blipFill>
        <p:spPr>
          <a:xfrm>
            <a:off x="6828955" y="972049"/>
            <a:ext cx="4651794" cy="4651794"/>
          </a:xfrm>
          <a:prstGeom prst="rect">
            <a:avLst/>
          </a:prstGeom>
          <a:solidFill>
            <a:srgbClr val="FFFFFF">
              <a:shade val="85000"/>
            </a:srgbClr>
          </a:solidFill>
        </p:spPr>
      </p:pic>
      <p:grpSp>
        <p:nvGrpSpPr>
          <p:cNvPr id="50" name="Group 49">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51" name="Straight Connector 50">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 name="Content Placeholder 14">
            <a:extLst>
              <a:ext uri="{FF2B5EF4-FFF2-40B4-BE49-F238E27FC236}">
                <a16:creationId xmlns:a16="http://schemas.microsoft.com/office/drawing/2014/main" id="{24932F94-1ED0-D93A-2839-319C2798CB15}"/>
              </a:ext>
            </a:extLst>
          </p:cNvPr>
          <p:cNvSpPr>
            <a:spLocks noGrp="1"/>
          </p:cNvSpPr>
          <p:nvPr>
            <p:ph sz="half" idx="1"/>
          </p:nvPr>
        </p:nvSpPr>
        <p:spPr>
          <a:xfrm>
            <a:off x="618687" y="2431498"/>
            <a:ext cx="5867720" cy="2223517"/>
          </a:xfrm>
          <a:noFill/>
        </p:spPr>
        <p:txBody>
          <a:bodyPr vert="horz" lIns="91440" tIns="45720" rIns="91440" bIns="45720" rtlCol="0" anchor="t">
            <a:normAutofit/>
          </a:bodyPr>
          <a:lstStyle/>
          <a:p>
            <a:pPr marL="0">
              <a:spcBef>
                <a:spcPts val="0"/>
              </a:spcBef>
              <a:spcAft>
                <a:spcPts val="800"/>
              </a:spcAft>
            </a:pPr>
            <a:r>
              <a:rPr lang="en-US" sz="1800" b="1" dirty="0">
                <a:solidFill>
                  <a:schemeClr val="bg1"/>
                </a:solidFill>
              </a:rPr>
              <a:t>Libre Computer AML-S905X-CC (Le Potato):</a:t>
            </a:r>
          </a:p>
          <a:p>
            <a:pPr>
              <a:spcBef>
                <a:spcPts val="0"/>
              </a:spcBef>
              <a:spcAft>
                <a:spcPts val="800"/>
              </a:spcAft>
            </a:pPr>
            <a:r>
              <a:rPr lang="en-US" sz="1800" dirty="0">
                <a:solidFill>
                  <a:schemeClr val="bg1"/>
                </a:solidFill>
                <a:effectLst/>
              </a:rPr>
              <a:t>Lower Cost than Raspberry Pi</a:t>
            </a:r>
            <a:endParaRPr lang="en-US" sz="1800" dirty="0">
              <a:solidFill>
                <a:schemeClr val="bg1"/>
              </a:solidFill>
            </a:endParaRPr>
          </a:p>
          <a:p>
            <a:pPr>
              <a:spcBef>
                <a:spcPts val="0"/>
              </a:spcBef>
              <a:spcAft>
                <a:spcPts val="800"/>
              </a:spcAft>
            </a:pPr>
            <a:r>
              <a:rPr lang="en-US" sz="1800" dirty="0">
                <a:solidFill>
                  <a:schemeClr val="bg1"/>
                </a:solidFill>
                <a:effectLst/>
              </a:rPr>
              <a:t>Easily available (no product shortage or scalping)</a:t>
            </a:r>
          </a:p>
          <a:p>
            <a:pPr>
              <a:spcBef>
                <a:spcPts val="0"/>
              </a:spcBef>
              <a:spcAft>
                <a:spcPts val="800"/>
              </a:spcAft>
            </a:pPr>
            <a:r>
              <a:rPr lang="en-US" sz="1800" dirty="0">
                <a:solidFill>
                  <a:schemeClr val="bg1"/>
                </a:solidFill>
                <a:effectLst/>
              </a:rPr>
              <a:t>Raspbian OS available. </a:t>
            </a:r>
          </a:p>
          <a:p>
            <a:pPr>
              <a:spcBef>
                <a:spcPts val="0"/>
              </a:spcBef>
              <a:spcAft>
                <a:spcPts val="800"/>
              </a:spcAft>
            </a:pPr>
            <a:r>
              <a:rPr lang="en-US" sz="1800" dirty="0">
                <a:solidFill>
                  <a:schemeClr val="bg1"/>
                </a:solidFill>
                <a:effectLst/>
              </a:rPr>
              <a:t>Same capabilities albeit weaker tan Raspberry Pi</a:t>
            </a:r>
            <a:endParaRPr lang="en-US" sz="1800" dirty="0">
              <a:solidFill>
                <a:schemeClr val="bg1"/>
              </a:solidFill>
            </a:endParaRPr>
          </a:p>
          <a:p>
            <a:pPr>
              <a:spcBef>
                <a:spcPts val="0"/>
              </a:spcBef>
              <a:spcAft>
                <a:spcPts val="800"/>
              </a:spcAft>
            </a:pPr>
            <a:r>
              <a:rPr lang="en-US" sz="1800" dirty="0">
                <a:solidFill>
                  <a:schemeClr val="bg1"/>
                </a:solidFill>
                <a:effectLst/>
              </a:rPr>
              <a:t>Wi-Fi Module is plug and play.</a:t>
            </a:r>
          </a:p>
          <a:p>
            <a:endParaRPr lang="en-US" sz="1800" dirty="0">
              <a:solidFill>
                <a:schemeClr val="bg1"/>
              </a:solidFill>
            </a:endParaRPr>
          </a:p>
        </p:txBody>
      </p:sp>
    </p:spTree>
    <p:extLst>
      <p:ext uri="{BB962C8B-B14F-4D97-AF65-F5344CB8AC3E}">
        <p14:creationId xmlns:p14="http://schemas.microsoft.com/office/powerpoint/2010/main" val="1630408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8F23FF-F584-43E8-9D40-532BA5DAD196}"/>
              </a:ext>
            </a:extLst>
          </p:cNvPr>
          <p:cNvSpPr>
            <a:spLocks noGrp="1"/>
          </p:cNvSpPr>
          <p:nvPr>
            <p:ph type="title"/>
          </p:nvPr>
        </p:nvSpPr>
        <p:spPr>
          <a:xfrm>
            <a:off x="711251" y="962974"/>
            <a:ext cx="5867716" cy="936275"/>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electronic engineering, electronic component, circuit component, passive circuit component&#10;&#10;Description automatically generated">
            <a:extLst>
              <a:ext uri="{FF2B5EF4-FFF2-40B4-BE49-F238E27FC236}">
                <a16:creationId xmlns:a16="http://schemas.microsoft.com/office/drawing/2014/main" id="{91F3E52B-9602-2D12-CD45-311352D51DE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832" r="22169"/>
          <a:stretch/>
        </p:blipFill>
        <p:spPr>
          <a:xfrm>
            <a:off x="6828955" y="972049"/>
            <a:ext cx="4651794" cy="4651794"/>
          </a:xfrm>
          <a:prstGeom prst="rect">
            <a:avLst/>
          </a:prstGeom>
          <a:solidFill>
            <a:srgbClr val="FFFFFF">
              <a:shade val="85000"/>
            </a:srgbClr>
          </a:solidFill>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03586F-610F-C344-E969-2B9A0208D216}"/>
              </a:ext>
            </a:extLst>
          </p:cNvPr>
          <p:cNvSpPr>
            <a:spLocks noGrp="1"/>
          </p:cNvSpPr>
          <p:nvPr>
            <p:ph sz="half" idx="1"/>
          </p:nvPr>
        </p:nvSpPr>
        <p:spPr>
          <a:xfrm>
            <a:off x="686148" y="2583635"/>
            <a:ext cx="5867720" cy="2223517"/>
          </a:xfrm>
          <a:noFill/>
        </p:spPr>
        <p:txBody>
          <a:bodyPr vert="horz" lIns="91440" tIns="45720" rIns="91440" bIns="45720" rtlCol="0" anchor="t">
            <a:normAutofit/>
          </a:bodyPr>
          <a:lstStyle/>
          <a:p>
            <a:r>
              <a:rPr lang="en-US" sz="1800" dirty="0">
                <a:solidFill>
                  <a:schemeClr val="bg1"/>
                </a:solidFill>
              </a:rPr>
              <a:t>Grove All in One Sensor:</a:t>
            </a:r>
          </a:p>
          <a:p>
            <a:r>
              <a:rPr lang="en-US" sz="1800" dirty="0">
                <a:solidFill>
                  <a:schemeClr val="bg1"/>
                </a:solidFill>
                <a:effectLst/>
              </a:rPr>
              <a:t>Captures Temperature, Humidity, Pressure and Gas Resistance </a:t>
            </a:r>
            <a:endParaRPr lang="en-US" sz="1800" dirty="0">
              <a:solidFill>
                <a:schemeClr val="bg1"/>
              </a:solidFill>
            </a:endParaRPr>
          </a:p>
          <a:p>
            <a:r>
              <a:rPr lang="en-US" sz="1800" dirty="0">
                <a:solidFill>
                  <a:schemeClr val="bg1"/>
                </a:solidFill>
                <a:effectLst/>
              </a:rPr>
              <a:t>Works via I2C, quite universal connection type.</a:t>
            </a:r>
            <a:endParaRPr lang="en-US" sz="1800" dirty="0">
              <a:solidFill>
                <a:schemeClr val="bg1"/>
              </a:solidFill>
            </a:endParaRPr>
          </a:p>
          <a:p>
            <a:r>
              <a:rPr lang="en-US" sz="1800" dirty="0">
                <a:solidFill>
                  <a:schemeClr val="bg1"/>
                </a:solidFill>
                <a:effectLst/>
              </a:rPr>
              <a:t>Has Python Libraries available.</a:t>
            </a:r>
            <a:br>
              <a:rPr lang="en-US" sz="1800" dirty="0">
                <a:solidFill>
                  <a:schemeClr val="bg1"/>
                </a:solidFill>
                <a:effectLst/>
              </a:rPr>
            </a:br>
            <a:endParaRPr lang="en-US" sz="1800" dirty="0">
              <a:solidFill>
                <a:schemeClr val="bg1"/>
              </a:solidFill>
            </a:endParaRPr>
          </a:p>
        </p:txBody>
      </p:sp>
    </p:spTree>
    <p:extLst>
      <p:ext uri="{BB962C8B-B14F-4D97-AF65-F5344CB8AC3E}">
        <p14:creationId xmlns:p14="http://schemas.microsoft.com/office/powerpoint/2010/main" val="2253606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4C02D46-7EA6-72BE-604B-142E9DBCFADA}"/>
              </a:ext>
            </a:extLst>
          </p:cNvPr>
          <p:cNvSpPr>
            <a:spLocks noGrp="1"/>
          </p:cNvSpPr>
          <p:nvPr>
            <p:ph type="title"/>
          </p:nvPr>
        </p:nvSpPr>
        <p:spPr>
          <a:xfrm>
            <a:off x="402583" y="863863"/>
            <a:ext cx="5867716" cy="884498"/>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blue and yellow snake logo&#10;&#10;Description automatically generated with low confidence">
            <a:extLst>
              <a:ext uri="{FF2B5EF4-FFF2-40B4-BE49-F238E27FC236}">
                <a16:creationId xmlns:a16="http://schemas.microsoft.com/office/drawing/2014/main" id="{17132E6D-8D40-C26E-D15F-198344950A1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750" r="3" b="3"/>
          <a:stretch/>
        </p:blipFill>
        <p:spPr>
          <a:xfrm>
            <a:off x="6828955" y="972049"/>
            <a:ext cx="4651794" cy="4651794"/>
          </a:xfrm>
          <a:prstGeom prst="rect">
            <a:avLst/>
          </a:prstGeom>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80FA9D25-7576-AA20-78CD-BE3F481C9717}"/>
              </a:ext>
            </a:extLst>
          </p:cNvPr>
          <p:cNvSpPr>
            <a:spLocks noGrp="1"/>
          </p:cNvSpPr>
          <p:nvPr>
            <p:ph sz="half" idx="1"/>
          </p:nvPr>
        </p:nvSpPr>
        <p:spPr>
          <a:xfrm>
            <a:off x="285457" y="1979488"/>
            <a:ext cx="6213199" cy="4196920"/>
          </a:xfrm>
          <a:noFill/>
        </p:spPr>
        <p:txBody>
          <a:bodyPr vert="horz" lIns="91440" tIns="45720" rIns="91440" bIns="45720" rtlCol="0" anchor="t">
            <a:normAutofit/>
          </a:bodyPr>
          <a:lstStyle/>
          <a:p>
            <a:r>
              <a:rPr lang="en-US" sz="2400" b="1" dirty="0">
                <a:solidFill>
                  <a:schemeClr val="bg1"/>
                </a:solidFill>
                <a:effectLst/>
              </a:rPr>
              <a:t>Python programming language:</a:t>
            </a:r>
            <a:endParaRPr lang="en-US" sz="2400" dirty="0">
              <a:solidFill>
                <a:schemeClr val="bg1"/>
              </a:solidFill>
              <a:effectLst/>
            </a:endParaRPr>
          </a:p>
          <a:p>
            <a:pPr lvl="1"/>
            <a:r>
              <a:rPr lang="en-US" sz="2000" dirty="0">
                <a:solidFill>
                  <a:schemeClr val="bg1"/>
                </a:solidFill>
                <a:effectLst/>
              </a:rPr>
              <a:t>Beginner friendly programming language</a:t>
            </a:r>
            <a:endParaRPr lang="en-US" sz="2000" dirty="0">
              <a:solidFill>
                <a:schemeClr val="bg1"/>
              </a:solidFill>
            </a:endParaRPr>
          </a:p>
          <a:p>
            <a:pPr lvl="1"/>
            <a:r>
              <a:rPr lang="en-US" sz="2000" dirty="0">
                <a:solidFill>
                  <a:schemeClr val="bg1"/>
                </a:solidFill>
                <a:effectLst/>
              </a:rPr>
              <a:t>Widely used </a:t>
            </a:r>
            <a:endParaRPr lang="en-US" sz="2000" dirty="0">
              <a:solidFill>
                <a:schemeClr val="bg1"/>
              </a:solidFill>
            </a:endParaRPr>
          </a:p>
          <a:p>
            <a:pPr lvl="1"/>
            <a:r>
              <a:rPr lang="en-US" sz="2000" dirty="0">
                <a:solidFill>
                  <a:schemeClr val="bg1"/>
                </a:solidFill>
                <a:effectLst/>
              </a:rPr>
              <a:t>Has libraries compatible with Grove Sensor</a:t>
            </a:r>
            <a:endParaRPr lang="en-US" sz="2000" dirty="0">
              <a:solidFill>
                <a:schemeClr val="bg1"/>
              </a:solidFill>
            </a:endParaRPr>
          </a:p>
          <a:p>
            <a:pPr lvl="1"/>
            <a:r>
              <a:rPr lang="en-US" sz="2000" dirty="0">
                <a:solidFill>
                  <a:schemeClr val="bg1"/>
                </a:solidFill>
                <a:effectLst/>
              </a:rPr>
              <a:t>Works easily with Raspbian OS</a:t>
            </a:r>
            <a:endParaRPr lang="en-US" sz="2000" dirty="0">
              <a:solidFill>
                <a:schemeClr val="bg1"/>
              </a:solidFill>
            </a:endParaRPr>
          </a:p>
        </p:txBody>
      </p:sp>
    </p:spTree>
    <p:extLst>
      <p:ext uri="{BB962C8B-B14F-4D97-AF65-F5344CB8AC3E}">
        <p14:creationId xmlns:p14="http://schemas.microsoft.com/office/powerpoint/2010/main" val="1347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5">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7">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9">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1" name="Oval 40">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47">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49">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1" name="Straight Connector 50">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Oval 55">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57">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59" name="Straight Connector 58">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5" name="Rectangle 63">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65">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7" name="Straight Connector 66">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BCA29EE-8DDC-F061-E9A0-CAF5AD9CFAA5}"/>
              </a:ext>
            </a:extLst>
          </p:cNvPr>
          <p:cNvSpPr>
            <a:spLocks noGrp="1"/>
          </p:cNvSpPr>
          <p:nvPr>
            <p:ph type="title"/>
          </p:nvPr>
        </p:nvSpPr>
        <p:spPr>
          <a:xfrm>
            <a:off x="630936" y="4516031"/>
            <a:ext cx="10722864" cy="1578093"/>
          </a:xfrm>
          <a:noFill/>
        </p:spPr>
        <p:txBody>
          <a:bodyPr anchor="t">
            <a:normAutofit/>
          </a:bodyPr>
          <a:lstStyle/>
          <a:p>
            <a:r>
              <a:rPr lang="en-US" sz="4800"/>
              <a:t>Introduction</a:t>
            </a:r>
          </a:p>
        </p:txBody>
      </p:sp>
      <p:graphicFrame>
        <p:nvGraphicFramePr>
          <p:cNvPr id="31" name="Content Placeholder 2">
            <a:extLst>
              <a:ext uri="{FF2B5EF4-FFF2-40B4-BE49-F238E27FC236}">
                <a16:creationId xmlns:a16="http://schemas.microsoft.com/office/drawing/2014/main" id="{850396A7-648A-553E-3D6F-53655D498DDB}"/>
              </a:ext>
            </a:extLst>
          </p:cNvPr>
          <p:cNvGraphicFramePr>
            <a:graphicFrameLocks noGrp="1"/>
          </p:cNvGraphicFramePr>
          <p:nvPr>
            <p:ph idx="1"/>
            <p:extLst>
              <p:ext uri="{D42A27DB-BD31-4B8C-83A1-F6EECF244321}">
                <p14:modId xmlns:p14="http://schemas.microsoft.com/office/powerpoint/2010/main" val="761808404"/>
              </p:ext>
            </p:extLst>
          </p:nvPr>
        </p:nvGraphicFramePr>
        <p:xfrm>
          <a:off x="630936" y="477675"/>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7730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84D511-D7D2-EA50-BEC3-F8EE6A194AB8}"/>
              </a:ext>
            </a:extLst>
          </p:cNvPr>
          <p:cNvPicPr>
            <a:picLocks noChangeAspect="1"/>
          </p:cNvPicPr>
          <p:nvPr/>
        </p:nvPicPr>
        <p:blipFill rotWithShape="1">
          <a:blip r:embed="rId2">
            <a:alphaModFix amt="50000"/>
          </a:blip>
          <a:srcRect t="1160" b="13613"/>
          <a:stretch/>
        </p:blipFill>
        <p:spPr>
          <a:xfrm>
            <a:off x="20" y="1"/>
            <a:ext cx="12191980" cy="6857999"/>
          </a:xfrm>
          <a:prstGeom prst="rect">
            <a:avLst/>
          </a:prstGeom>
        </p:spPr>
      </p:pic>
      <p:sp>
        <p:nvSpPr>
          <p:cNvPr id="2" name="Title 1">
            <a:extLst>
              <a:ext uri="{FF2B5EF4-FFF2-40B4-BE49-F238E27FC236}">
                <a16:creationId xmlns:a16="http://schemas.microsoft.com/office/drawing/2014/main" id="{A9E0D47B-90E4-1D5A-2F15-5B058C8C7AE8}"/>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Developing a Prototype</a:t>
            </a:r>
            <a:endParaRPr lang="es-PR">
              <a:solidFill>
                <a:srgbClr val="FFFFFF"/>
              </a:solidFill>
            </a:endParaRPr>
          </a:p>
        </p:txBody>
      </p:sp>
      <p:sp>
        <p:nvSpPr>
          <p:cNvPr id="3" name="Subtitle 2">
            <a:extLst>
              <a:ext uri="{FF2B5EF4-FFF2-40B4-BE49-F238E27FC236}">
                <a16:creationId xmlns:a16="http://schemas.microsoft.com/office/drawing/2014/main" id="{70FDA9DC-C2A0-E8D9-A8E1-36113642AA75}"/>
              </a:ext>
            </a:extLst>
          </p:cNvPr>
          <p:cNvSpPr>
            <a:spLocks noGrp="1"/>
          </p:cNvSpPr>
          <p:nvPr>
            <p:ph type="subTitle" idx="1"/>
          </p:nvPr>
        </p:nvSpPr>
        <p:spPr>
          <a:xfrm>
            <a:off x="1524000" y="4159404"/>
            <a:ext cx="9144000" cy="1098395"/>
          </a:xfrm>
        </p:spPr>
        <p:txBody>
          <a:bodyPr>
            <a:normAutofit/>
          </a:bodyPr>
          <a:lstStyle/>
          <a:p>
            <a:endParaRPr lang="es-PR">
              <a:solidFill>
                <a:srgbClr val="FFFFFF"/>
              </a:solidFill>
            </a:endParaRPr>
          </a:p>
        </p:txBody>
      </p:sp>
    </p:spTree>
    <p:extLst>
      <p:ext uri="{BB962C8B-B14F-4D97-AF65-F5344CB8AC3E}">
        <p14:creationId xmlns:p14="http://schemas.microsoft.com/office/powerpoint/2010/main" val="1080849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1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15">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9" name="Oval 16">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7">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8">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9">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20">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1">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4B334B-4BE5-7961-4F2E-0C4CF5488A50}"/>
              </a:ext>
            </a:extLst>
          </p:cNvPr>
          <p:cNvSpPr>
            <a:spLocks noGrp="1"/>
          </p:cNvSpPr>
          <p:nvPr>
            <p:ph type="title"/>
          </p:nvPr>
        </p:nvSpPr>
        <p:spPr>
          <a:xfrm>
            <a:off x="630935" y="630936"/>
            <a:ext cx="6424142" cy="1172851"/>
          </a:xfrm>
          <a:noFill/>
        </p:spPr>
        <p:txBody>
          <a:bodyPr vert="horz" lIns="91440" tIns="45720" rIns="91440" bIns="45720" rtlCol="0" anchor="t">
            <a:normAutofit/>
          </a:bodyPr>
          <a:lstStyle/>
          <a:p>
            <a:r>
              <a:rPr lang="en-US" sz="4800" kern="1200" dirty="0">
                <a:solidFill>
                  <a:schemeClr val="bg1"/>
                </a:solidFill>
                <a:latin typeface="+mj-lt"/>
                <a:ea typeface="+mj-ea"/>
                <a:cs typeface="+mj-cs"/>
              </a:rPr>
              <a:t>How a Breadboard works</a:t>
            </a:r>
          </a:p>
        </p:txBody>
      </p:sp>
      <p:sp>
        <p:nvSpPr>
          <p:cNvPr id="55" name="Rectangle 2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2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7" name="Rectangle 3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3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Content Placeholder 3">
            <a:extLst>
              <a:ext uri="{FF2B5EF4-FFF2-40B4-BE49-F238E27FC236}">
                <a16:creationId xmlns:a16="http://schemas.microsoft.com/office/drawing/2014/main" id="{1D5A951E-4719-B005-65FF-463D09C1975F}"/>
              </a:ext>
            </a:extLst>
          </p:cNvPr>
          <p:cNvSpPr>
            <a:spLocks noGrp="1"/>
          </p:cNvSpPr>
          <p:nvPr>
            <p:ph sz="half" idx="1"/>
          </p:nvPr>
        </p:nvSpPr>
        <p:spPr>
          <a:xfrm>
            <a:off x="533401" y="1809750"/>
            <a:ext cx="6278370" cy="4291161"/>
          </a:xfrm>
          <a:noFill/>
        </p:spPr>
        <p:txBody>
          <a:bodyPr vert="horz" lIns="91440" tIns="45720" rIns="91440" bIns="45720" rtlCol="0" anchor="t">
            <a:normAutofit/>
          </a:bodyPr>
          <a:lstStyle/>
          <a:p>
            <a:r>
              <a:rPr lang="en-US" dirty="0">
                <a:solidFill>
                  <a:schemeClr val="bg1"/>
                </a:solidFill>
              </a:rPr>
              <a:t>The breadboard connections are as shown in the diagram:</a:t>
            </a:r>
          </a:p>
          <a:p>
            <a:endParaRPr lang="en-US" dirty="0">
              <a:solidFill>
                <a:schemeClr val="bg1"/>
              </a:solidFill>
            </a:endParaRPr>
          </a:p>
          <a:p>
            <a:r>
              <a:rPr lang="en-US" dirty="0">
                <a:solidFill>
                  <a:schemeClr val="bg1"/>
                </a:solidFill>
              </a:rPr>
              <a:t>If you wanted 2 components to be connected, they would be on the same row.</a:t>
            </a:r>
          </a:p>
        </p:txBody>
      </p:sp>
      <p:pic>
        <p:nvPicPr>
          <p:cNvPr id="7" name="Content Placeholder 6" descr="A picture containing screenshot, rectangle, line, pattern&#10;&#10;Description automatically generated">
            <a:extLst>
              <a:ext uri="{FF2B5EF4-FFF2-40B4-BE49-F238E27FC236}">
                <a16:creationId xmlns:a16="http://schemas.microsoft.com/office/drawing/2014/main" id="{7588BBA1-5477-3785-49CB-FBB6D3BB5B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6055" y="1894111"/>
            <a:ext cx="4134103" cy="3100577"/>
          </a:xfrm>
          <a:prstGeom prst="rect">
            <a:avLst/>
          </a:prstGeom>
        </p:spPr>
      </p:pic>
      <p:grpSp>
        <p:nvGrpSpPr>
          <p:cNvPr id="59" name="Group 39">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1" name="Straight Connector 40">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05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descr="A diagram of a circuit board&#10;&#10;Description automatically generated with low confidence">
            <a:extLst>
              <a:ext uri="{FF2B5EF4-FFF2-40B4-BE49-F238E27FC236}">
                <a16:creationId xmlns:a16="http://schemas.microsoft.com/office/drawing/2014/main" id="{191877AC-D85B-6D8D-11A3-365BB016978D}"/>
              </a:ext>
            </a:extLst>
          </p:cNvPr>
          <p:cNvPicPr>
            <a:picLocks noChangeAspect="1"/>
          </p:cNvPicPr>
          <p:nvPr/>
        </p:nvPicPr>
        <p:blipFill rotWithShape="1">
          <a:blip r:embed="rId2"/>
          <a:srcRect t="17916" r="1" b="33646"/>
          <a:stretch/>
        </p:blipFill>
        <p:spPr>
          <a:xfrm>
            <a:off x="133623" y="460984"/>
            <a:ext cx="11921705" cy="3854587"/>
          </a:xfrm>
          <a:prstGeom prst="rect">
            <a:avLst/>
          </a:prstGeom>
        </p:spPr>
      </p:pic>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AB4C53-FD4D-901E-E79F-E2538FD41D28}"/>
              </a:ext>
            </a:extLst>
          </p:cNvPr>
          <p:cNvSpPr>
            <a:spLocks noGrp="1"/>
          </p:cNvSpPr>
          <p:nvPr>
            <p:ph type="title"/>
          </p:nvPr>
        </p:nvSpPr>
        <p:spPr>
          <a:xfrm>
            <a:off x="3863797" y="5150271"/>
            <a:ext cx="4569060" cy="2129586"/>
          </a:xfrm>
          <a:noFill/>
        </p:spPr>
        <p:txBody>
          <a:bodyPr vert="horz" lIns="91440" tIns="45720" rIns="91440" bIns="45720" rtlCol="0" anchor="t">
            <a:normAutofit/>
          </a:bodyPr>
          <a:lstStyle/>
          <a:p>
            <a:r>
              <a:rPr lang="en-US" sz="4800" dirty="0">
                <a:solidFill>
                  <a:schemeClr val="bg1"/>
                </a:solidFill>
              </a:rPr>
              <a:t>Le Potato GPIO </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7A5DEC4-6591-CFC4-7A42-7BB67C557ED7}"/>
                  </a:ext>
                </a:extLst>
              </p14:cNvPr>
              <p14:cNvContentPartPr/>
              <p14:nvPr/>
            </p14:nvContentPartPr>
            <p14:xfrm>
              <a:off x="1413084" y="3550357"/>
              <a:ext cx="162360" cy="228600"/>
            </p14:xfrm>
          </p:contentPart>
        </mc:Choice>
        <mc:Fallback>
          <p:pic>
            <p:nvPicPr>
              <p:cNvPr id="5" name="Ink 4">
                <a:extLst>
                  <a:ext uri="{FF2B5EF4-FFF2-40B4-BE49-F238E27FC236}">
                    <a16:creationId xmlns:a16="http://schemas.microsoft.com/office/drawing/2014/main" id="{C7A5DEC4-6591-CFC4-7A42-7BB67C557ED7}"/>
                  </a:ext>
                </a:extLst>
              </p:cNvPr>
              <p:cNvPicPr/>
              <p:nvPr/>
            </p:nvPicPr>
            <p:blipFill>
              <a:blip r:embed="rId4"/>
              <a:stretch>
                <a:fillRect/>
              </a:stretch>
            </p:blipFill>
            <p:spPr>
              <a:xfrm>
                <a:off x="1404084" y="3541717"/>
                <a:ext cx="1800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D4A58EF-EEA5-1957-845A-CC8FF8D0BC5A}"/>
                  </a:ext>
                </a:extLst>
              </p14:cNvPr>
              <p14:cNvContentPartPr/>
              <p14:nvPr/>
            </p14:nvContentPartPr>
            <p14:xfrm>
              <a:off x="1386084" y="3550357"/>
              <a:ext cx="205200" cy="207000"/>
            </p14:xfrm>
          </p:contentPart>
        </mc:Choice>
        <mc:Fallback>
          <p:pic>
            <p:nvPicPr>
              <p:cNvPr id="6" name="Ink 5">
                <a:extLst>
                  <a:ext uri="{FF2B5EF4-FFF2-40B4-BE49-F238E27FC236}">
                    <a16:creationId xmlns:a16="http://schemas.microsoft.com/office/drawing/2014/main" id="{6D4A58EF-EEA5-1957-845A-CC8FF8D0BC5A}"/>
                  </a:ext>
                </a:extLst>
              </p:cNvPr>
              <p:cNvPicPr/>
              <p:nvPr/>
            </p:nvPicPr>
            <p:blipFill>
              <a:blip r:embed="rId6"/>
              <a:stretch>
                <a:fillRect/>
              </a:stretch>
            </p:blipFill>
            <p:spPr>
              <a:xfrm>
                <a:off x="1377444" y="3541717"/>
                <a:ext cx="222840" cy="224640"/>
              </a:xfrm>
              <a:prstGeom prst="rect">
                <a:avLst/>
              </a:prstGeom>
            </p:spPr>
          </p:pic>
        </mc:Fallback>
      </mc:AlternateContent>
      <p:grpSp>
        <p:nvGrpSpPr>
          <p:cNvPr id="14" name="Group 13">
            <a:extLst>
              <a:ext uri="{FF2B5EF4-FFF2-40B4-BE49-F238E27FC236}">
                <a16:creationId xmlns:a16="http://schemas.microsoft.com/office/drawing/2014/main" id="{CABDB18A-4131-C0AF-A249-9068BCD2064E}"/>
              </a:ext>
            </a:extLst>
          </p:cNvPr>
          <p:cNvGrpSpPr/>
          <p:nvPr/>
        </p:nvGrpSpPr>
        <p:grpSpPr>
          <a:xfrm>
            <a:off x="1938684" y="3502837"/>
            <a:ext cx="246240" cy="252720"/>
            <a:chOff x="1938684" y="3502837"/>
            <a:chExt cx="246240" cy="252720"/>
          </a:xfrm>
        </p:grpSpPr>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727BD08D-F978-0827-F735-4A5C1F4ACC94}"/>
                    </a:ext>
                  </a:extLst>
                </p14:cNvPr>
                <p14:cNvContentPartPr/>
                <p14:nvPr/>
              </p14:nvContentPartPr>
              <p14:xfrm>
                <a:off x="1971084" y="3538477"/>
                <a:ext cx="209880" cy="217080"/>
              </p14:xfrm>
            </p:contentPart>
          </mc:Choice>
          <mc:Fallback>
            <p:pic>
              <p:nvPicPr>
                <p:cNvPr id="10" name="Ink 9">
                  <a:extLst>
                    <a:ext uri="{FF2B5EF4-FFF2-40B4-BE49-F238E27FC236}">
                      <a16:creationId xmlns:a16="http://schemas.microsoft.com/office/drawing/2014/main" id="{727BD08D-F978-0827-F735-4A5C1F4ACC94}"/>
                    </a:ext>
                  </a:extLst>
                </p:cNvPr>
                <p:cNvPicPr/>
                <p:nvPr/>
              </p:nvPicPr>
              <p:blipFill>
                <a:blip r:embed="rId8"/>
                <a:stretch>
                  <a:fillRect/>
                </a:stretch>
              </p:blipFill>
              <p:spPr>
                <a:xfrm>
                  <a:off x="1962084" y="3529477"/>
                  <a:ext cx="2275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9CBC8DDB-CAF3-39FA-A69B-004F697C57C3}"/>
                    </a:ext>
                  </a:extLst>
                </p14:cNvPr>
                <p14:cNvContentPartPr/>
                <p14:nvPr/>
              </p14:nvContentPartPr>
              <p14:xfrm>
                <a:off x="1938684" y="3502837"/>
                <a:ext cx="246240" cy="227880"/>
              </p14:xfrm>
            </p:contentPart>
          </mc:Choice>
          <mc:Fallback>
            <p:pic>
              <p:nvPicPr>
                <p:cNvPr id="12" name="Ink 11">
                  <a:extLst>
                    <a:ext uri="{FF2B5EF4-FFF2-40B4-BE49-F238E27FC236}">
                      <a16:creationId xmlns:a16="http://schemas.microsoft.com/office/drawing/2014/main" id="{9CBC8DDB-CAF3-39FA-A69B-004F697C57C3}"/>
                    </a:ext>
                  </a:extLst>
                </p:cNvPr>
                <p:cNvPicPr/>
                <p:nvPr/>
              </p:nvPicPr>
              <p:blipFill>
                <a:blip r:embed="rId10"/>
                <a:stretch>
                  <a:fillRect/>
                </a:stretch>
              </p:blipFill>
              <p:spPr>
                <a:xfrm>
                  <a:off x="1930044" y="3494197"/>
                  <a:ext cx="263880" cy="245520"/>
                </a:xfrm>
                <a:prstGeom prst="rect">
                  <a:avLst/>
                </a:prstGeom>
              </p:spPr>
            </p:pic>
          </mc:Fallback>
        </mc:AlternateContent>
      </p:grpSp>
      <p:grpSp>
        <p:nvGrpSpPr>
          <p:cNvPr id="18" name="Group 17">
            <a:extLst>
              <a:ext uri="{FF2B5EF4-FFF2-40B4-BE49-F238E27FC236}">
                <a16:creationId xmlns:a16="http://schemas.microsoft.com/office/drawing/2014/main" id="{ECBE1825-8BD6-BA72-5006-8A0C8B40043B}"/>
              </a:ext>
            </a:extLst>
          </p:cNvPr>
          <p:cNvGrpSpPr/>
          <p:nvPr/>
        </p:nvGrpSpPr>
        <p:grpSpPr>
          <a:xfrm>
            <a:off x="859404" y="533917"/>
            <a:ext cx="261720" cy="289080"/>
            <a:chOff x="859404" y="533917"/>
            <a:chExt cx="261720" cy="289080"/>
          </a:xfrm>
        </p:grpSpPr>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09F3F45C-7444-0FC1-3BBD-643546C83F4B}"/>
                    </a:ext>
                  </a:extLst>
                </p14:cNvPr>
                <p14:cNvContentPartPr/>
                <p14:nvPr/>
              </p14:nvContentPartPr>
              <p14:xfrm>
                <a:off x="926004" y="557677"/>
                <a:ext cx="195120" cy="208080"/>
              </p14:xfrm>
            </p:contentPart>
          </mc:Choice>
          <mc:Fallback>
            <p:pic>
              <p:nvPicPr>
                <p:cNvPr id="15" name="Ink 14">
                  <a:extLst>
                    <a:ext uri="{FF2B5EF4-FFF2-40B4-BE49-F238E27FC236}">
                      <a16:creationId xmlns:a16="http://schemas.microsoft.com/office/drawing/2014/main" id="{09F3F45C-7444-0FC1-3BBD-643546C83F4B}"/>
                    </a:ext>
                  </a:extLst>
                </p:cNvPr>
                <p:cNvPicPr/>
                <p:nvPr/>
              </p:nvPicPr>
              <p:blipFill>
                <a:blip r:embed="rId12"/>
                <a:stretch>
                  <a:fillRect/>
                </a:stretch>
              </p:blipFill>
              <p:spPr>
                <a:xfrm>
                  <a:off x="917364" y="549037"/>
                  <a:ext cx="2127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19B192E3-0A35-C065-DD64-648EE196B408}"/>
                    </a:ext>
                  </a:extLst>
                </p14:cNvPr>
                <p14:cNvContentPartPr/>
                <p14:nvPr/>
              </p14:nvContentPartPr>
              <p14:xfrm>
                <a:off x="859404" y="533917"/>
                <a:ext cx="245160" cy="289080"/>
              </p14:xfrm>
            </p:contentPart>
          </mc:Choice>
          <mc:Fallback>
            <p:pic>
              <p:nvPicPr>
                <p:cNvPr id="16" name="Ink 15">
                  <a:extLst>
                    <a:ext uri="{FF2B5EF4-FFF2-40B4-BE49-F238E27FC236}">
                      <a16:creationId xmlns:a16="http://schemas.microsoft.com/office/drawing/2014/main" id="{19B192E3-0A35-C065-DD64-648EE196B408}"/>
                    </a:ext>
                  </a:extLst>
                </p:cNvPr>
                <p:cNvPicPr/>
                <p:nvPr/>
              </p:nvPicPr>
              <p:blipFill>
                <a:blip r:embed="rId14"/>
                <a:stretch>
                  <a:fillRect/>
                </a:stretch>
              </p:blipFill>
              <p:spPr>
                <a:xfrm>
                  <a:off x="850404" y="524917"/>
                  <a:ext cx="262800" cy="306720"/>
                </a:xfrm>
                <a:prstGeom prst="rect">
                  <a:avLst/>
                </a:prstGeom>
              </p:spPr>
            </p:pic>
          </mc:Fallback>
        </mc:AlternateContent>
      </p:grpSp>
      <p:grpSp>
        <p:nvGrpSpPr>
          <p:cNvPr id="47" name="Group 46">
            <a:extLst>
              <a:ext uri="{FF2B5EF4-FFF2-40B4-BE49-F238E27FC236}">
                <a16:creationId xmlns:a16="http://schemas.microsoft.com/office/drawing/2014/main" id="{0864C733-4CF0-9476-1633-4D843E583B6C}"/>
              </a:ext>
            </a:extLst>
          </p:cNvPr>
          <p:cNvGrpSpPr/>
          <p:nvPr/>
        </p:nvGrpSpPr>
        <p:grpSpPr>
          <a:xfrm>
            <a:off x="3008604" y="3490957"/>
            <a:ext cx="257040" cy="324000"/>
            <a:chOff x="3008604" y="3490957"/>
            <a:chExt cx="257040" cy="324000"/>
          </a:xfrm>
        </p:grpSpPr>
        <mc:AlternateContent xmlns:mc="http://schemas.openxmlformats.org/markup-compatibility/2006">
          <mc:Choice xmlns:p14="http://schemas.microsoft.com/office/powerpoint/2010/main" Requires="p14">
            <p:contentPart p14:bwMode="auto" r:id="rId15">
              <p14:nvContentPartPr>
                <p14:cNvPr id="19" name="Ink 18">
                  <a:extLst>
                    <a:ext uri="{FF2B5EF4-FFF2-40B4-BE49-F238E27FC236}">
                      <a16:creationId xmlns:a16="http://schemas.microsoft.com/office/drawing/2014/main" id="{8904C625-59CD-EF7B-76DC-7145C9CFC9A5}"/>
                    </a:ext>
                  </a:extLst>
                </p14:cNvPr>
                <p14:cNvContentPartPr/>
                <p14:nvPr/>
              </p14:nvContentPartPr>
              <p14:xfrm>
                <a:off x="3039564" y="3490957"/>
                <a:ext cx="221400" cy="312840"/>
              </p14:xfrm>
            </p:contentPart>
          </mc:Choice>
          <mc:Fallback>
            <p:pic>
              <p:nvPicPr>
                <p:cNvPr id="19" name="Ink 18">
                  <a:extLst>
                    <a:ext uri="{FF2B5EF4-FFF2-40B4-BE49-F238E27FC236}">
                      <a16:creationId xmlns:a16="http://schemas.microsoft.com/office/drawing/2014/main" id="{8904C625-59CD-EF7B-76DC-7145C9CFC9A5}"/>
                    </a:ext>
                  </a:extLst>
                </p:cNvPr>
                <p:cNvPicPr/>
                <p:nvPr/>
              </p:nvPicPr>
              <p:blipFill>
                <a:blip r:embed="rId16"/>
                <a:stretch>
                  <a:fillRect/>
                </a:stretch>
              </p:blipFill>
              <p:spPr>
                <a:xfrm>
                  <a:off x="3030924" y="3481957"/>
                  <a:ext cx="23904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Ink 20">
                  <a:extLst>
                    <a:ext uri="{FF2B5EF4-FFF2-40B4-BE49-F238E27FC236}">
                      <a16:creationId xmlns:a16="http://schemas.microsoft.com/office/drawing/2014/main" id="{E22FE2FE-8ACC-2671-CC10-692C2B8A3D26}"/>
                    </a:ext>
                  </a:extLst>
                </p14:cNvPr>
                <p14:cNvContentPartPr/>
                <p14:nvPr/>
              </p14:nvContentPartPr>
              <p14:xfrm>
                <a:off x="3008604" y="3526597"/>
                <a:ext cx="257040" cy="288360"/>
              </p14:xfrm>
            </p:contentPart>
          </mc:Choice>
          <mc:Fallback>
            <p:pic>
              <p:nvPicPr>
                <p:cNvPr id="21" name="Ink 20">
                  <a:extLst>
                    <a:ext uri="{FF2B5EF4-FFF2-40B4-BE49-F238E27FC236}">
                      <a16:creationId xmlns:a16="http://schemas.microsoft.com/office/drawing/2014/main" id="{E22FE2FE-8ACC-2671-CC10-692C2B8A3D26}"/>
                    </a:ext>
                  </a:extLst>
                </p:cNvPr>
                <p:cNvPicPr/>
                <p:nvPr/>
              </p:nvPicPr>
              <p:blipFill>
                <a:blip r:embed="rId18"/>
                <a:stretch>
                  <a:fillRect/>
                </a:stretch>
              </p:blipFill>
              <p:spPr>
                <a:xfrm>
                  <a:off x="2999964" y="3517957"/>
                  <a:ext cx="274680" cy="306000"/>
                </a:xfrm>
                <a:prstGeom prst="rect">
                  <a:avLst/>
                </a:prstGeom>
              </p:spPr>
            </p:pic>
          </mc:Fallback>
        </mc:AlternateContent>
      </p:grpSp>
    </p:spTree>
    <p:extLst>
      <p:ext uri="{BB962C8B-B14F-4D97-AF65-F5344CB8AC3E}">
        <p14:creationId xmlns:p14="http://schemas.microsoft.com/office/powerpoint/2010/main" val="257365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739AD882-032B-BFA4-492B-8C5EB781096C}"/>
              </a:ext>
            </a:extLst>
          </p:cNvPr>
          <p:cNvPicPr>
            <a:picLocks noChangeAspect="1"/>
          </p:cNvPicPr>
          <p:nvPr/>
        </p:nvPicPr>
        <p:blipFill rotWithShape="1">
          <a:blip r:embed="rId2"/>
          <a:srcRect t="2382"/>
          <a:stretch/>
        </p:blipFill>
        <p:spPr>
          <a:xfrm>
            <a:off x="1476033" y="683582"/>
            <a:ext cx="2134510" cy="5679204"/>
          </a:xfrm>
          <a:prstGeom prst="rect">
            <a:avLst/>
          </a:prstGeom>
        </p:spPr>
      </p:pic>
      <p:pic>
        <p:nvPicPr>
          <p:cNvPr id="11" name="Picture 10">
            <a:extLst>
              <a:ext uri="{FF2B5EF4-FFF2-40B4-BE49-F238E27FC236}">
                <a16:creationId xmlns:a16="http://schemas.microsoft.com/office/drawing/2014/main" id="{18467A1F-9220-CFA1-D85C-681952BC04D4}"/>
              </a:ext>
            </a:extLst>
          </p:cNvPr>
          <p:cNvPicPr>
            <a:picLocks noChangeAspect="1"/>
          </p:cNvPicPr>
          <p:nvPr/>
        </p:nvPicPr>
        <p:blipFill rotWithShape="1">
          <a:blip r:embed="rId3"/>
          <a:srcRect r="22024"/>
          <a:stretch/>
        </p:blipFill>
        <p:spPr>
          <a:xfrm>
            <a:off x="5552285" y="799586"/>
            <a:ext cx="4984397" cy="2229161"/>
          </a:xfrm>
          <a:prstGeom prst="rect">
            <a:avLst/>
          </a:prstGeom>
        </p:spPr>
      </p:pic>
      <p:sp>
        <p:nvSpPr>
          <p:cNvPr id="13" name="TextBox 12">
            <a:extLst>
              <a:ext uri="{FF2B5EF4-FFF2-40B4-BE49-F238E27FC236}">
                <a16:creationId xmlns:a16="http://schemas.microsoft.com/office/drawing/2014/main" id="{2FFFC6A8-893D-DD52-2E35-ACC5DC9DDECD}"/>
              </a:ext>
            </a:extLst>
          </p:cNvPr>
          <p:cNvSpPr txBox="1"/>
          <p:nvPr/>
        </p:nvSpPr>
        <p:spPr>
          <a:xfrm>
            <a:off x="4719907" y="3740727"/>
            <a:ext cx="6487314" cy="2308324"/>
          </a:xfrm>
          <a:prstGeom prst="rect">
            <a:avLst/>
          </a:prstGeom>
          <a:noFill/>
        </p:spPr>
        <p:txBody>
          <a:bodyPr wrap="square" rtlCol="0">
            <a:spAutoFit/>
          </a:bodyPr>
          <a:lstStyle/>
          <a:p>
            <a:r>
              <a:rPr lang="en-US" sz="2400" dirty="0">
                <a:solidFill>
                  <a:schemeClr val="bg1"/>
                </a:solidFill>
              </a:rPr>
              <a:t>Computer to sensor connections: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Sensor 1 -&gt; GPIO 3 (SCL)</a:t>
            </a:r>
          </a:p>
          <a:p>
            <a:pPr marL="285750" indent="-285750">
              <a:buFont typeface="Arial" panose="020B0604020202020204" pitchFamily="34" charset="0"/>
              <a:buChar char="•"/>
            </a:pPr>
            <a:r>
              <a:rPr lang="en-US" sz="2400" dirty="0">
                <a:solidFill>
                  <a:schemeClr val="bg1"/>
                </a:solidFill>
              </a:rPr>
              <a:t>Sensor 2  -&gt; GPIO 2 (SDA)</a:t>
            </a:r>
          </a:p>
          <a:p>
            <a:pPr marL="285750" indent="-285750">
              <a:buFont typeface="Arial" panose="020B0604020202020204" pitchFamily="34" charset="0"/>
              <a:buChar char="•"/>
            </a:pPr>
            <a:r>
              <a:rPr lang="en-US" sz="2400" dirty="0">
                <a:solidFill>
                  <a:schemeClr val="bg1"/>
                </a:solidFill>
              </a:rPr>
              <a:t>Sensor 3 -&gt; 5V </a:t>
            </a:r>
            <a:r>
              <a:rPr lang="es-PR" sz="2400" dirty="0">
                <a:solidFill>
                  <a:schemeClr val="bg1"/>
                </a:solidFill>
              </a:rPr>
              <a:t>in Le Potato</a:t>
            </a:r>
          </a:p>
          <a:p>
            <a:pPr marL="285750" indent="-285750">
              <a:buFont typeface="Arial" panose="020B0604020202020204" pitchFamily="34" charset="0"/>
              <a:buChar char="•"/>
            </a:pPr>
            <a:r>
              <a:rPr lang="es-PR" sz="2400" dirty="0">
                <a:solidFill>
                  <a:schemeClr val="bg1"/>
                </a:solidFill>
              </a:rPr>
              <a:t>Sensor 4 -&gt; Ground in Le Potato</a:t>
            </a:r>
            <a:endParaRPr lang="en-US" sz="2400" dirty="0">
              <a:solidFill>
                <a:schemeClr val="bg1"/>
              </a:solidFill>
            </a:endParaRPr>
          </a:p>
        </p:txBody>
      </p:sp>
      <mc:AlternateContent xmlns:mc="http://schemas.openxmlformats.org/markup-compatibility/2006">
        <mc:Choice xmlns:p14="http://schemas.microsoft.com/office/powerpoint/2010/main" Requires="p14">
          <p:contentPart p14:bwMode="auto" r:id="rId4">
            <p14:nvContentPartPr>
              <p14:cNvPr id="17" name="Ink 16">
                <a:extLst>
                  <a:ext uri="{FF2B5EF4-FFF2-40B4-BE49-F238E27FC236}">
                    <a16:creationId xmlns:a16="http://schemas.microsoft.com/office/drawing/2014/main" id="{E90A6E50-E323-12CC-6AB6-99CBBD17F5FB}"/>
                  </a:ext>
                </a:extLst>
              </p14:cNvPr>
              <p14:cNvContentPartPr/>
              <p14:nvPr/>
            </p14:nvContentPartPr>
            <p14:xfrm>
              <a:off x="3952425" y="856740"/>
              <a:ext cx="360" cy="360"/>
            </p14:xfrm>
          </p:contentPart>
        </mc:Choice>
        <mc:Fallback>
          <p:pic>
            <p:nvPicPr>
              <p:cNvPr id="17" name="Ink 16">
                <a:extLst>
                  <a:ext uri="{FF2B5EF4-FFF2-40B4-BE49-F238E27FC236}">
                    <a16:creationId xmlns:a16="http://schemas.microsoft.com/office/drawing/2014/main" id="{E90A6E50-E323-12CC-6AB6-99CBBD17F5FB}"/>
                  </a:ext>
                </a:extLst>
              </p:cNvPr>
              <p:cNvPicPr/>
              <p:nvPr/>
            </p:nvPicPr>
            <p:blipFill>
              <a:blip r:embed="rId5"/>
              <a:stretch>
                <a:fillRect/>
              </a:stretch>
            </p:blipFill>
            <p:spPr>
              <a:xfrm>
                <a:off x="3943785" y="848100"/>
                <a:ext cx="18000" cy="18000"/>
              </a:xfrm>
              <a:prstGeom prst="rect">
                <a:avLst/>
              </a:prstGeom>
            </p:spPr>
          </p:pic>
        </mc:Fallback>
      </mc:AlternateContent>
      <p:grpSp>
        <p:nvGrpSpPr>
          <p:cNvPr id="57" name="Group 56">
            <a:extLst>
              <a:ext uri="{FF2B5EF4-FFF2-40B4-BE49-F238E27FC236}">
                <a16:creationId xmlns:a16="http://schemas.microsoft.com/office/drawing/2014/main" id="{0A2B948E-B920-9BD1-9246-BDAF40684CB6}"/>
              </a:ext>
            </a:extLst>
          </p:cNvPr>
          <p:cNvGrpSpPr/>
          <p:nvPr/>
        </p:nvGrpSpPr>
        <p:grpSpPr>
          <a:xfrm>
            <a:off x="1511373" y="1378661"/>
            <a:ext cx="168840" cy="133560"/>
            <a:chOff x="1511373" y="1378661"/>
            <a:chExt cx="168840" cy="133560"/>
          </a:xfrm>
        </p:grpSpPr>
        <mc:AlternateContent xmlns:mc="http://schemas.openxmlformats.org/markup-compatibility/2006">
          <mc:Choice xmlns:p14="http://schemas.microsoft.com/office/powerpoint/2010/main" Requires="p14">
            <p:contentPart p14:bwMode="auto" r:id="rId6">
              <p14:nvContentPartPr>
                <p14:cNvPr id="54" name="Ink 53">
                  <a:extLst>
                    <a:ext uri="{FF2B5EF4-FFF2-40B4-BE49-F238E27FC236}">
                      <a16:creationId xmlns:a16="http://schemas.microsoft.com/office/drawing/2014/main" id="{A0C481CB-FF65-7DE8-78E4-C9A955389BF7}"/>
                    </a:ext>
                  </a:extLst>
                </p14:cNvPr>
                <p14:cNvContentPartPr/>
                <p14:nvPr/>
              </p14:nvContentPartPr>
              <p14:xfrm>
                <a:off x="1592373" y="1378661"/>
                <a:ext cx="360" cy="124920"/>
              </p14:xfrm>
            </p:contentPart>
          </mc:Choice>
          <mc:Fallback>
            <p:pic>
              <p:nvPicPr>
                <p:cNvPr id="54" name="Ink 53">
                  <a:extLst>
                    <a:ext uri="{FF2B5EF4-FFF2-40B4-BE49-F238E27FC236}">
                      <a16:creationId xmlns:a16="http://schemas.microsoft.com/office/drawing/2014/main" id="{A0C481CB-FF65-7DE8-78E4-C9A955389BF7}"/>
                    </a:ext>
                  </a:extLst>
                </p:cNvPr>
                <p:cNvPicPr/>
                <p:nvPr/>
              </p:nvPicPr>
              <p:blipFill>
                <a:blip r:embed="rId7"/>
                <a:stretch>
                  <a:fillRect/>
                </a:stretch>
              </p:blipFill>
              <p:spPr>
                <a:xfrm>
                  <a:off x="1588053" y="1374341"/>
                  <a:ext cx="90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5" name="Ink 54">
                  <a:extLst>
                    <a:ext uri="{FF2B5EF4-FFF2-40B4-BE49-F238E27FC236}">
                      <a16:creationId xmlns:a16="http://schemas.microsoft.com/office/drawing/2014/main" id="{A06F88BB-C938-981F-DEF8-B538C8B2D8A4}"/>
                    </a:ext>
                  </a:extLst>
                </p14:cNvPr>
                <p14:cNvContentPartPr/>
                <p14:nvPr/>
              </p14:nvContentPartPr>
              <p14:xfrm>
                <a:off x="1511373" y="1496381"/>
                <a:ext cx="168840" cy="15840"/>
              </p14:xfrm>
            </p:contentPart>
          </mc:Choice>
          <mc:Fallback>
            <p:pic>
              <p:nvPicPr>
                <p:cNvPr id="55" name="Ink 54">
                  <a:extLst>
                    <a:ext uri="{FF2B5EF4-FFF2-40B4-BE49-F238E27FC236}">
                      <a16:creationId xmlns:a16="http://schemas.microsoft.com/office/drawing/2014/main" id="{A06F88BB-C938-981F-DEF8-B538C8B2D8A4}"/>
                    </a:ext>
                  </a:extLst>
                </p:cNvPr>
                <p:cNvPicPr/>
                <p:nvPr/>
              </p:nvPicPr>
              <p:blipFill>
                <a:blip r:embed="rId9"/>
                <a:stretch>
                  <a:fillRect/>
                </a:stretch>
              </p:blipFill>
              <p:spPr>
                <a:xfrm>
                  <a:off x="1507053" y="1492061"/>
                  <a:ext cx="1774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6" name="Ink 55">
                  <a:extLst>
                    <a:ext uri="{FF2B5EF4-FFF2-40B4-BE49-F238E27FC236}">
                      <a16:creationId xmlns:a16="http://schemas.microsoft.com/office/drawing/2014/main" id="{7DAB17D6-5DA4-E889-77C4-C2FCD26589C6}"/>
                    </a:ext>
                  </a:extLst>
                </p14:cNvPr>
                <p14:cNvContentPartPr/>
                <p14:nvPr/>
              </p14:nvContentPartPr>
              <p14:xfrm>
                <a:off x="1521813" y="1385861"/>
                <a:ext cx="78840" cy="54000"/>
              </p14:xfrm>
            </p:contentPart>
          </mc:Choice>
          <mc:Fallback>
            <p:pic>
              <p:nvPicPr>
                <p:cNvPr id="56" name="Ink 55">
                  <a:extLst>
                    <a:ext uri="{FF2B5EF4-FFF2-40B4-BE49-F238E27FC236}">
                      <a16:creationId xmlns:a16="http://schemas.microsoft.com/office/drawing/2014/main" id="{7DAB17D6-5DA4-E889-77C4-C2FCD26589C6}"/>
                    </a:ext>
                  </a:extLst>
                </p:cNvPr>
                <p:cNvPicPr/>
                <p:nvPr/>
              </p:nvPicPr>
              <p:blipFill>
                <a:blip r:embed="rId11"/>
                <a:stretch>
                  <a:fillRect/>
                </a:stretch>
              </p:blipFill>
              <p:spPr>
                <a:xfrm>
                  <a:off x="1517493" y="1381541"/>
                  <a:ext cx="87480" cy="62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58" name="Ink 57">
                <a:extLst>
                  <a:ext uri="{FF2B5EF4-FFF2-40B4-BE49-F238E27FC236}">
                    <a16:creationId xmlns:a16="http://schemas.microsoft.com/office/drawing/2014/main" id="{6B6C10EF-5CDD-0DF4-8AE7-77161F171086}"/>
                  </a:ext>
                </a:extLst>
              </p14:cNvPr>
              <p14:cNvContentPartPr/>
              <p14:nvPr/>
            </p14:nvContentPartPr>
            <p14:xfrm>
              <a:off x="1530093" y="1061141"/>
              <a:ext cx="150480" cy="185040"/>
            </p14:xfrm>
          </p:contentPart>
        </mc:Choice>
        <mc:Fallback>
          <p:pic>
            <p:nvPicPr>
              <p:cNvPr id="58" name="Ink 57">
                <a:extLst>
                  <a:ext uri="{FF2B5EF4-FFF2-40B4-BE49-F238E27FC236}">
                    <a16:creationId xmlns:a16="http://schemas.microsoft.com/office/drawing/2014/main" id="{6B6C10EF-5CDD-0DF4-8AE7-77161F171086}"/>
                  </a:ext>
                </a:extLst>
              </p:cNvPr>
              <p:cNvPicPr/>
              <p:nvPr/>
            </p:nvPicPr>
            <p:blipFill>
              <a:blip r:embed="rId13"/>
              <a:stretch>
                <a:fillRect/>
              </a:stretch>
            </p:blipFill>
            <p:spPr>
              <a:xfrm>
                <a:off x="1525773" y="1056821"/>
                <a:ext cx="1591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9" name="Ink 58">
                <a:extLst>
                  <a:ext uri="{FF2B5EF4-FFF2-40B4-BE49-F238E27FC236}">
                    <a16:creationId xmlns:a16="http://schemas.microsoft.com/office/drawing/2014/main" id="{86C33A20-E9A6-C11F-8D3C-0D50781A82AD}"/>
                  </a:ext>
                </a:extLst>
              </p14:cNvPr>
              <p14:cNvContentPartPr/>
              <p14:nvPr/>
            </p14:nvContentPartPr>
            <p14:xfrm>
              <a:off x="3281133" y="832541"/>
              <a:ext cx="186480" cy="171720"/>
            </p14:xfrm>
          </p:contentPart>
        </mc:Choice>
        <mc:Fallback>
          <p:pic>
            <p:nvPicPr>
              <p:cNvPr id="59" name="Ink 58">
                <a:extLst>
                  <a:ext uri="{FF2B5EF4-FFF2-40B4-BE49-F238E27FC236}">
                    <a16:creationId xmlns:a16="http://schemas.microsoft.com/office/drawing/2014/main" id="{86C33A20-E9A6-C11F-8D3C-0D50781A82AD}"/>
                  </a:ext>
                </a:extLst>
              </p:cNvPr>
              <p:cNvPicPr/>
              <p:nvPr/>
            </p:nvPicPr>
            <p:blipFill>
              <a:blip r:embed="rId15"/>
              <a:stretch>
                <a:fillRect/>
              </a:stretch>
            </p:blipFill>
            <p:spPr>
              <a:xfrm>
                <a:off x="3276813" y="828221"/>
                <a:ext cx="195120" cy="180360"/>
              </a:xfrm>
              <a:prstGeom prst="rect">
                <a:avLst/>
              </a:prstGeom>
            </p:spPr>
          </p:pic>
        </mc:Fallback>
      </mc:AlternateContent>
      <p:grpSp>
        <p:nvGrpSpPr>
          <p:cNvPr id="62" name="Group 61">
            <a:extLst>
              <a:ext uri="{FF2B5EF4-FFF2-40B4-BE49-F238E27FC236}">
                <a16:creationId xmlns:a16="http://schemas.microsoft.com/office/drawing/2014/main" id="{AEAB195F-4462-F61E-8CDA-ABD7DE0AE22A}"/>
              </a:ext>
            </a:extLst>
          </p:cNvPr>
          <p:cNvGrpSpPr/>
          <p:nvPr/>
        </p:nvGrpSpPr>
        <p:grpSpPr>
          <a:xfrm>
            <a:off x="3446373" y="1363901"/>
            <a:ext cx="115560" cy="227520"/>
            <a:chOff x="3446373" y="1363901"/>
            <a:chExt cx="115560" cy="227520"/>
          </a:xfrm>
        </p:grpSpPr>
        <mc:AlternateContent xmlns:mc="http://schemas.openxmlformats.org/markup-compatibility/2006">
          <mc:Choice xmlns:p14="http://schemas.microsoft.com/office/powerpoint/2010/main" Requires="p14">
            <p:contentPart p14:bwMode="auto" r:id="rId16">
              <p14:nvContentPartPr>
                <p14:cNvPr id="60" name="Ink 59">
                  <a:extLst>
                    <a:ext uri="{FF2B5EF4-FFF2-40B4-BE49-F238E27FC236}">
                      <a16:creationId xmlns:a16="http://schemas.microsoft.com/office/drawing/2014/main" id="{00D76C5A-C4FC-3D30-4AA5-7AC98EEB2ED7}"/>
                    </a:ext>
                  </a:extLst>
                </p14:cNvPr>
                <p14:cNvContentPartPr/>
                <p14:nvPr/>
              </p14:nvContentPartPr>
              <p14:xfrm>
                <a:off x="3446373" y="1378661"/>
                <a:ext cx="97200" cy="111960"/>
              </p14:xfrm>
            </p:contentPart>
          </mc:Choice>
          <mc:Fallback>
            <p:pic>
              <p:nvPicPr>
                <p:cNvPr id="60" name="Ink 59">
                  <a:extLst>
                    <a:ext uri="{FF2B5EF4-FFF2-40B4-BE49-F238E27FC236}">
                      <a16:creationId xmlns:a16="http://schemas.microsoft.com/office/drawing/2014/main" id="{00D76C5A-C4FC-3D30-4AA5-7AC98EEB2ED7}"/>
                    </a:ext>
                  </a:extLst>
                </p:cNvPr>
                <p:cNvPicPr/>
                <p:nvPr/>
              </p:nvPicPr>
              <p:blipFill>
                <a:blip r:embed="rId17"/>
                <a:stretch>
                  <a:fillRect/>
                </a:stretch>
              </p:blipFill>
              <p:spPr>
                <a:xfrm>
                  <a:off x="3442053" y="1374341"/>
                  <a:ext cx="1058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1" name="Ink 60">
                  <a:extLst>
                    <a:ext uri="{FF2B5EF4-FFF2-40B4-BE49-F238E27FC236}">
                      <a16:creationId xmlns:a16="http://schemas.microsoft.com/office/drawing/2014/main" id="{3E52058D-4EF2-E9B5-E260-4E8BAC9D2493}"/>
                    </a:ext>
                  </a:extLst>
                </p14:cNvPr>
                <p14:cNvContentPartPr/>
                <p14:nvPr/>
              </p14:nvContentPartPr>
              <p14:xfrm>
                <a:off x="3546453" y="1363901"/>
                <a:ext cx="15480" cy="227520"/>
              </p14:xfrm>
            </p:contentPart>
          </mc:Choice>
          <mc:Fallback>
            <p:pic>
              <p:nvPicPr>
                <p:cNvPr id="61" name="Ink 60">
                  <a:extLst>
                    <a:ext uri="{FF2B5EF4-FFF2-40B4-BE49-F238E27FC236}">
                      <a16:creationId xmlns:a16="http://schemas.microsoft.com/office/drawing/2014/main" id="{3E52058D-4EF2-E9B5-E260-4E8BAC9D2493}"/>
                    </a:ext>
                  </a:extLst>
                </p:cNvPr>
                <p:cNvPicPr/>
                <p:nvPr/>
              </p:nvPicPr>
              <p:blipFill>
                <a:blip r:embed="rId19"/>
                <a:stretch>
                  <a:fillRect/>
                </a:stretch>
              </p:blipFill>
              <p:spPr>
                <a:xfrm>
                  <a:off x="3542133" y="1359581"/>
                  <a:ext cx="24120" cy="236160"/>
                </a:xfrm>
                <a:prstGeom prst="rect">
                  <a:avLst/>
                </a:prstGeom>
              </p:spPr>
            </p:pic>
          </mc:Fallback>
        </mc:AlternateContent>
      </p:grpSp>
    </p:spTree>
    <p:extLst>
      <p:ext uri="{BB962C8B-B14F-4D97-AF65-F5344CB8AC3E}">
        <p14:creationId xmlns:p14="http://schemas.microsoft.com/office/powerpoint/2010/main" val="3041646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EA600C6-3FF6-6D1F-50D0-B75A9EF7C96D}"/>
              </a:ext>
            </a:extLst>
          </p:cNvPr>
          <p:cNvSpPr>
            <a:spLocks noGrp="1"/>
          </p:cNvSpPr>
          <p:nvPr>
            <p:ph type="title"/>
          </p:nvPr>
        </p:nvSpPr>
        <p:spPr>
          <a:xfrm>
            <a:off x="630935" y="630936"/>
            <a:ext cx="6180831" cy="2742140"/>
          </a:xfrm>
          <a:noFill/>
        </p:spPr>
        <p:txBody>
          <a:bodyPr vert="horz" lIns="91440" tIns="45720" rIns="91440" bIns="45720" rtlCol="0" anchor="t">
            <a:normAutofit/>
          </a:bodyPr>
          <a:lstStyle/>
          <a:p>
            <a:r>
              <a:rPr lang="en-US" sz="4800" kern="1200" dirty="0">
                <a:solidFill>
                  <a:schemeClr val="bg1"/>
                </a:solidFill>
                <a:latin typeface="+mj-lt"/>
                <a:ea typeface="+mj-ea"/>
                <a:cs typeface="+mj-cs"/>
              </a:rPr>
              <a:t>Connect Sensor and computer</a:t>
            </a: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7C04B514-B6B4-A682-0CF5-D9448C47E0A2}"/>
              </a:ext>
            </a:extLst>
          </p:cNvPr>
          <p:cNvSpPr>
            <a:spLocks noGrp="1"/>
          </p:cNvSpPr>
          <p:nvPr>
            <p:ph sz="half" idx="1"/>
          </p:nvPr>
        </p:nvSpPr>
        <p:spPr>
          <a:xfrm>
            <a:off x="732965" y="2335911"/>
            <a:ext cx="6456010" cy="3230250"/>
          </a:xfrm>
          <a:noFill/>
        </p:spPr>
        <p:txBody>
          <a:bodyPr vert="horz" lIns="91440" tIns="45720" rIns="91440" bIns="45720" rtlCol="0" anchor="t">
            <a:normAutofit/>
          </a:bodyPr>
          <a:lstStyle/>
          <a:p>
            <a:r>
              <a:rPr lang="en-US" sz="2400" dirty="0">
                <a:solidFill>
                  <a:schemeClr val="bg1"/>
                </a:solidFill>
              </a:rPr>
              <a:t>Follow the instructions to connect each cable in its proper position, this will allow the Potato to communicate with the sensor via the I2C protocol.</a:t>
            </a:r>
            <a:br>
              <a:rPr lang="en-US" sz="2400" dirty="0">
                <a:solidFill>
                  <a:schemeClr val="bg1"/>
                </a:solidFill>
              </a:rPr>
            </a:br>
            <a:br>
              <a:rPr lang="en-US" sz="2400" dirty="0">
                <a:solidFill>
                  <a:schemeClr val="bg1"/>
                </a:solidFill>
              </a:rPr>
            </a:br>
            <a:r>
              <a:rPr lang="en-US" sz="2400" dirty="0">
                <a:solidFill>
                  <a:schemeClr val="bg1"/>
                </a:solidFill>
              </a:rPr>
              <a:t>Please ask for help if you are unsure!</a:t>
            </a:r>
          </a:p>
        </p:txBody>
      </p:sp>
      <p:pic>
        <p:nvPicPr>
          <p:cNvPr id="6" name="Content Placeholder 5" descr="A circuit board with wires&#10;&#10;Description automatically generated with low confidence">
            <a:extLst>
              <a:ext uri="{FF2B5EF4-FFF2-40B4-BE49-F238E27FC236}">
                <a16:creationId xmlns:a16="http://schemas.microsoft.com/office/drawing/2014/main" id="{84616FDB-4D4C-8B01-E476-767D4D6D6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8846" y="692052"/>
            <a:ext cx="4128521" cy="5504695"/>
          </a:xfrm>
          <a:prstGeom prst="rect">
            <a:avLst/>
          </a:prstGeom>
        </p:spPr>
      </p:pic>
      <p:grpSp>
        <p:nvGrpSpPr>
          <p:cNvPr id="39" name="Group 38">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0" name="Straight Connector 39">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466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166DFBA-DE37-B323-A6E8-0BD2B7ECF5B5}"/>
              </a:ext>
            </a:extLst>
          </p:cNvPr>
          <p:cNvSpPr>
            <a:spLocks noGrp="1"/>
          </p:cNvSpPr>
          <p:nvPr>
            <p:ph type="title"/>
          </p:nvPr>
        </p:nvSpPr>
        <p:spPr>
          <a:xfrm>
            <a:off x="630936" y="630936"/>
            <a:ext cx="4989918" cy="5478640"/>
          </a:xfrm>
          <a:noFill/>
        </p:spPr>
        <p:txBody>
          <a:bodyPr anchor="ctr">
            <a:normAutofit/>
          </a:bodyPr>
          <a:lstStyle/>
          <a:p>
            <a:r>
              <a:rPr lang="es-ES" b="1" dirty="0" err="1">
                <a:solidFill>
                  <a:schemeClr val="bg1"/>
                </a:solidFill>
              </a:rPr>
              <a:t>Connecting</a:t>
            </a:r>
            <a:r>
              <a:rPr lang="es-ES" b="1" dirty="0">
                <a:solidFill>
                  <a:schemeClr val="bg1"/>
                </a:solidFill>
              </a:rPr>
              <a:t> </a:t>
            </a:r>
            <a:r>
              <a:rPr lang="es-ES" b="1" dirty="0" err="1">
                <a:solidFill>
                  <a:schemeClr val="bg1"/>
                </a:solidFill>
              </a:rPr>
              <a:t>to</a:t>
            </a:r>
            <a:r>
              <a:rPr lang="es-ES" b="1" dirty="0">
                <a:solidFill>
                  <a:schemeClr val="bg1"/>
                </a:solidFill>
              </a:rPr>
              <a:t> </a:t>
            </a:r>
            <a:r>
              <a:rPr lang="es-ES" b="1" dirty="0" err="1">
                <a:solidFill>
                  <a:schemeClr val="bg1"/>
                </a:solidFill>
              </a:rPr>
              <a:t>computer</a:t>
            </a:r>
            <a:r>
              <a:rPr lang="es-ES" b="1" dirty="0">
                <a:solidFill>
                  <a:schemeClr val="bg1"/>
                </a:solidFill>
              </a:rPr>
              <a:t> </a:t>
            </a:r>
            <a:r>
              <a:rPr lang="es-ES" b="1" dirty="0" err="1">
                <a:solidFill>
                  <a:schemeClr val="bg1"/>
                </a:solidFill>
              </a:rPr>
              <a:t>from</a:t>
            </a:r>
            <a:r>
              <a:rPr lang="es-ES" b="1" dirty="0">
                <a:solidFill>
                  <a:schemeClr val="bg1"/>
                </a:solidFill>
              </a:rPr>
              <a:t> Tablet </a:t>
            </a:r>
            <a:r>
              <a:rPr lang="es-ES" b="1" dirty="0" err="1">
                <a:solidFill>
                  <a:schemeClr val="bg1"/>
                </a:solidFill>
              </a:rPr>
              <a:t>using</a:t>
            </a:r>
            <a:r>
              <a:rPr lang="es-ES" b="1" dirty="0">
                <a:solidFill>
                  <a:schemeClr val="bg1"/>
                </a:solidFill>
              </a:rPr>
              <a:t> VNC </a:t>
            </a:r>
            <a:r>
              <a:rPr lang="es-ES" b="1" dirty="0" err="1">
                <a:solidFill>
                  <a:schemeClr val="bg1"/>
                </a:solidFill>
              </a:rPr>
              <a:t>Viewer</a:t>
            </a:r>
            <a:endParaRPr lang="es-ES" b="1" dirty="0">
              <a:solidFill>
                <a:schemeClr val="bg1"/>
              </a:solidFill>
            </a:endParaRPr>
          </a:p>
        </p:txBody>
      </p:sp>
      <p:sp>
        <p:nvSpPr>
          <p:cNvPr id="38" name="Rectangle 37">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E9DCE2-5E53-EC8F-481C-FC5D3CB77ECF}"/>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Ensure your VNC Viewer Connection:</a:t>
            </a:r>
          </a:p>
          <a:p>
            <a:pPr lvl="1"/>
            <a:r>
              <a:rPr lang="en-US" sz="1800" dirty="0">
                <a:solidFill>
                  <a:schemeClr val="bg1"/>
                </a:solidFill>
              </a:rPr>
              <a:t>1. You were given a number at the beginning of the workshop, use this number to connect to your Le Potato.</a:t>
            </a:r>
            <a:br>
              <a:rPr lang="en-US" sz="1800" dirty="0">
                <a:solidFill>
                  <a:schemeClr val="bg1"/>
                </a:solidFill>
              </a:rPr>
            </a:br>
            <a:r>
              <a:rPr lang="en-US" sz="1800" dirty="0">
                <a:solidFill>
                  <a:schemeClr val="bg1"/>
                </a:solidFill>
              </a:rPr>
              <a:t> </a:t>
            </a:r>
            <a:br>
              <a:rPr lang="en-US" sz="1800" dirty="0">
                <a:solidFill>
                  <a:schemeClr val="bg1"/>
                </a:solidFill>
              </a:rPr>
            </a:br>
            <a:r>
              <a:rPr lang="en-US" sz="1800" dirty="0">
                <a:solidFill>
                  <a:schemeClr val="bg1"/>
                </a:solidFill>
              </a:rPr>
              <a:t>Press the + symbol to add a connection, in the box, you will type the following:</a:t>
            </a:r>
          </a:p>
          <a:p>
            <a:pPr lvl="1"/>
            <a:r>
              <a:rPr lang="en-US" sz="1800" dirty="0" err="1">
                <a:solidFill>
                  <a:schemeClr val="bg1"/>
                </a:solidFill>
                <a:hlinkClick r:id="rId2"/>
              </a:rPr>
              <a:t>NASANUM.local</a:t>
            </a:r>
            <a:br>
              <a:rPr lang="en-US" sz="1800" dirty="0">
                <a:solidFill>
                  <a:schemeClr val="bg1"/>
                </a:solidFill>
              </a:rPr>
            </a:br>
            <a:br>
              <a:rPr lang="en-US" sz="1800" dirty="0">
                <a:solidFill>
                  <a:schemeClr val="bg1"/>
                </a:solidFill>
              </a:rPr>
            </a:br>
            <a:r>
              <a:rPr lang="en-US" sz="1800" dirty="0">
                <a:solidFill>
                  <a:schemeClr val="bg1"/>
                </a:solidFill>
              </a:rPr>
              <a:t>Replacing every instance of NUM with the number you were given. </a:t>
            </a:r>
          </a:p>
          <a:p>
            <a:pPr marL="914400" lvl="2" indent="0">
              <a:buNone/>
            </a:pPr>
            <a:r>
              <a:rPr lang="en-US" sz="1800" dirty="0">
                <a:solidFill>
                  <a:schemeClr val="bg1"/>
                </a:solidFill>
              </a:rPr>
              <a:t>Example for user1:</a:t>
            </a:r>
            <a:br>
              <a:rPr lang="en-US" sz="1800" dirty="0">
                <a:solidFill>
                  <a:schemeClr val="bg1"/>
                </a:solidFill>
              </a:rPr>
            </a:br>
            <a:r>
              <a:rPr lang="en-US" sz="1800" dirty="0">
                <a:solidFill>
                  <a:schemeClr val="bg1"/>
                </a:solidFill>
                <a:hlinkClick r:id="rId3"/>
              </a:rPr>
              <a:t>NASA1.local</a:t>
            </a:r>
            <a:br>
              <a:rPr lang="en-US" sz="1400" dirty="0">
                <a:solidFill>
                  <a:schemeClr val="bg1"/>
                </a:solidFill>
              </a:rPr>
            </a:br>
            <a:endParaRPr lang="en-US" sz="1400" dirty="0">
              <a:solidFill>
                <a:schemeClr val="bg1"/>
              </a:solidFill>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BDA2D76-89E5-AFB4-AF0A-9DD315D28BA1}"/>
                  </a:ext>
                </a:extLst>
              </p14:cNvPr>
              <p14:cNvContentPartPr/>
              <p14:nvPr/>
            </p14:nvContentPartPr>
            <p14:xfrm>
              <a:off x="1636011" y="3387695"/>
              <a:ext cx="360" cy="5400"/>
            </p14:xfrm>
          </p:contentPart>
        </mc:Choice>
        <mc:Fallback>
          <p:pic>
            <p:nvPicPr>
              <p:cNvPr id="3" name="Ink 2">
                <a:extLst>
                  <a:ext uri="{FF2B5EF4-FFF2-40B4-BE49-F238E27FC236}">
                    <a16:creationId xmlns:a16="http://schemas.microsoft.com/office/drawing/2014/main" id="{2BDA2D76-89E5-AFB4-AF0A-9DD315D28BA1}"/>
                  </a:ext>
                </a:extLst>
              </p:cNvPr>
              <p:cNvPicPr/>
              <p:nvPr/>
            </p:nvPicPr>
            <p:blipFill>
              <a:blip r:embed="rId5"/>
              <a:stretch>
                <a:fillRect/>
              </a:stretch>
            </p:blipFill>
            <p:spPr>
              <a:xfrm>
                <a:off x="1631691" y="3383375"/>
                <a:ext cx="9000" cy="14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B0D908C4-96DF-ED2E-36BF-19DC794140ED}"/>
                  </a:ext>
                </a:extLst>
              </p14:cNvPr>
              <p14:cNvContentPartPr/>
              <p14:nvPr/>
            </p14:nvContentPartPr>
            <p14:xfrm>
              <a:off x="3007611" y="3573095"/>
              <a:ext cx="360" cy="5040"/>
            </p14:xfrm>
          </p:contentPart>
        </mc:Choice>
        <mc:Fallback>
          <p:pic>
            <p:nvPicPr>
              <p:cNvPr id="4" name="Ink 3">
                <a:extLst>
                  <a:ext uri="{FF2B5EF4-FFF2-40B4-BE49-F238E27FC236}">
                    <a16:creationId xmlns:a16="http://schemas.microsoft.com/office/drawing/2014/main" id="{B0D908C4-96DF-ED2E-36BF-19DC794140ED}"/>
                  </a:ext>
                </a:extLst>
              </p:cNvPr>
              <p:cNvPicPr/>
              <p:nvPr/>
            </p:nvPicPr>
            <p:blipFill>
              <a:blip r:embed="rId5"/>
              <a:stretch>
                <a:fillRect/>
              </a:stretch>
            </p:blipFill>
            <p:spPr>
              <a:xfrm>
                <a:off x="3003291" y="3568775"/>
                <a:ext cx="900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5D4316A5-FCAE-04CB-2A76-0D4AD8340DF6}"/>
                  </a:ext>
                </a:extLst>
              </p14:cNvPr>
              <p14:cNvContentPartPr/>
              <p14:nvPr/>
            </p14:nvContentPartPr>
            <p14:xfrm>
              <a:off x="2947491" y="3392735"/>
              <a:ext cx="360" cy="5040"/>
            </p14:xfrm>
          </p:contentPart>
        </mc:Choice>
        <mc:Fallback>
          <p:pic>
            <p:nvPicPr>
              <p:cNvPr id="6" name="Ink 5">
                <a:extLst>
                  <a:ext uri="{FF2B5EF4-FFF2-40B4-BE49-F238E27FC236}">
                    <a16:creationId xmlns:a16="http://schemas.microsoft.com/office/drawing/2014/main" id="{5D4316A5-FCAE-04CB-2A76-0D4AD8340DF6}"/>
                  </a:ext>
                </a:extLst>
              </p:cNvPr>
              <p:cNvPicPr/>
              <p:nvPr/>
            </p:nvPicPr>
            <p:blipFill>
              <a:blip r:embed="rId5"/>
              <a:stretch>
                <a:fillRect/>
              </a:stretch>
            </p:blipFill>
            <p:spPr>
              <a:xfrm>
                <a:off x="2943171" y="3388415"/>
                <a:ext cx="9000" cy="13680"/>
              </a:xfrm>
              <a:prstGeom prst="rect">
                <a:avLst/>
              </a:prstGeom>
            </p:spPr>
          </p:pic>
        </mc:Fallback>
      </mc:AlternateContent>
    </p:spTree>
    <p:extLst>
      <p:ext uri="{BB962C8B-B14F-4D97-AF65-F5344CB8AC3E}">
        <p14:creationId xmlns:p14="http://schemas.microsoft.com/office/powerpoint/2010/main" val="2477661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5"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D2E11E3-451A-AFF6-10FB-6F6C490EC196}"/>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Connecting</a:t>
            </a:r>
            <a:r>
              <a:rPr lang="es-ES" sz="4800" b="1" dirty="0">
                <a:solidFill>
                  <a:schemeClr val="bg1"/>
                </a:solidFill>
              </a:rPr>
              <a:t> </a:t>
            </a:r>
            <a:r>
              <a:rPr lang="es-ES" sz="4800" b="1" dirty="0" err="1">
                <a:solidFill>
                  <a:schemeClr val="bg1"/>
                </a:solidFill>
              </a:rPr>
              <a:t>to</a:t>
            </a:r>
            <a:r>
              <a:rPr lang="es-ES" sz="4800" b="1" dirty="0">
                <a:solidFill>
                  <a:schemeClr val="bg1"/>
                </a:solidFill>
              </a:rPr>
              <a:t> </a:t>
            </a:r>
            <a:r>
              <a:rPr lang="es-ES" sz="4800" b="1" dirty="0" err="1">
                <a:solidFill>
                  <a:schemeClr val="bg1"/>
                </a:solidFill>
              </a:rPr>
              <a:t>computer</a:t>
            </a:r>
            <a:r>
              <a:rPr lang="es-ES" sz="4800" b="1" dirty="0">
                <a:solidFill>
                  <a:schemeClr val="bg1"/>
                </a:solidFill>
              </a:rPr>
              <a:t> </a:t>
            </a:r>
            <a:r>
              <a:rPr lang="es-ES" sz="4800" b="1" dirty="0" err="1">
                <a:solidFill>
                  <a:schemeClr val="bg1"/>
                </a:solidFill>
              </a:rPr>
              <a:t>from</a:t>
            </a:r>
            <a:r>
              <a:rPr lang="es-ES" sz="4800" b="1" dirty="0">
                <a:solidFill>
                  <a:schemeClr val="bg1"/>
                </a:solidFill>
              </a:rPr>
              <a:t> Tablet </a:t>
            </a:r>
            <a:r>
              <a:rPr lang="es-ES" sz="4800" b="1" dirty="0" err="1">
                <a:solidFill>
                  <a:schemeClr val="bg1"/>
                </a:solidFill>
              </a:rPr>
              <a:t>using</a:t>
            </a:r>
            <a:r>
              <a:rPr lang="es-ES" sz="4800" b="1" dirty="0">
                <a:solidFill>
                  <a:schemeClr val="bg1"/>
                </a:solidFill>
              </a:rPr>
              <a:t> VNC </a:t>
            </a:r>
            <a:r>
              <a:rPr lang="es-ES" sz="4800" b="1" dirty="0" err="1">
                <a:solidFill>
                  <a:schemeClr val="bg1"/>
                </a:solidFill>
              </a:rPr>
              <a:t>Viewer</a:t>
            </a:r>
            <a:endParaRPr lang="es-ES" sz="4800" dirty="0">
              <a:solidFill>
                <a:schemeClr val="bg1"/>
              </a:solidFill>
            </a:endParaRPr>
          </a:p>
        </p:txBody>
      </p:sp>
      <p:sp>
        <p:nvSpPr>
          <p:cNvPr id="3" name="Content Placeholder 2">
            <a:extLst>
              <a:ext uri="{FF2B5EF4-FFF2-40B4-BE49-F238E27FC236}">
                <a16:creationId xmlns:a16="http://schemas.microsoft.com/office/drawing/2014/main" id="{16D75832-F26A-0465-D423-73C25BD5FDFB}"/>
              </a:ext>
            </a:extLst>
          </p:cNvPr>
          <p:cNvSpPr>
            <a:spLocks noGrp="1"/>
          </p:cNvSpPr>
          <p:nvPr>
            <p:ph idx="1"/>
          </p:nvPr>
        </p:nvSpPr>
        <p:spPr>
          <a:xfrm>
            <a:off x="6502152" y="630936"/>
            <a:ext cx="4978592" cy="5626957"/>
          </a:xfrm>
          <a:noFill/>
          <a:ln>
            <a:solidFill>
              <a:schemeClr val="accent3">
                <a:lumMod val="60000"/>
                <a:lumOff val="40000"/>
              </a:schemeClr>
            </a:solidFill>
          </a:ln>
        </p:spPr>
        <p:txBody>
          <a:bodyPr anchor="ctr">
            <a:normAutofit/>
          </a:bodyPr>
          <a:lstStyle/>
          <a:p>
            <a:r>
              <a:rPr lang="en-US" sz="1800" dirty="0">
                <a:solidFill>
                  <a:schemeClr val="bg1"/>
                </a:solidFill>
              </a:rPr>
              <a:t>You will probably be given a scary red warning, but this does not actually mean anything for now, simply click proceed and enter the password which is the same for everyone:</a:t>
            </a:r>
            <a:br>
              <a:rPr lang="en-US" sz="1800" dirty="0">
                <a:solidFill>
                  <a:schemeClr val="bg1"/>
                </a:solidFill>
              </a:rPr>
            </a:br>
            <a:br>
              <a:rPr lang="en-US" sz="1800" dirty="0">
                <a:solidFill>
                  <a:schemeClr val="bg1"/>
                </a:solidFill>
              </a:rPr>
            </a:br>
            <a:r>
              <a:rPr lang="en-US" sz="4800" b="1" dirty="0" err="1">
                <a:solidFill>
                  <a:schemeClr val="bg1"/>
                </a:solidFill>
              </a:rPr>
              <a:t>nasanasa</a:t>
            </a:r>
            <a:br>
              <a:rPr lang="en-US" sz="1800" dirty="0">
                <a:solidFill>
                  <a:schemeClr val="bg1"/>
                </a:solidFill>
              </a:rPr>
            </a:br>
            <a:br>
              <a:rPr lang="en-US" sz="1800" dirty="0">
                <a:solidFill>
                  <a:schemeClr val="bg1"/>
                </a:solidFill>
              </a:rPr>
            </a:br>
            <a:br>
              <a:rPr lang="en-US" sz="1800" dirty="0">
                <a:solidFill>
                  <a:schemeClr val="bg1"/>
                </a:solidFill>
              </a:rPr>
            </a:br>
            <a:endParaRPr lang="es-ES" sz="1800" dirty="0">
              <a:solidFill>
                <a:schemeClr val="bg1"/>
              </a:solidFill>
            </a:endParaRPr>
          </a:p>
        </p:txBody>
      </p:sp>
    </p:spTree>
    <p:extLst>
      <p:ext uri="{BB962C8B-B14F-4D97-AF65-F5344CB8AC3E}">
        <p14:creationId xmlns:p14="http://schemas.microsoft.com/office/powerpoint/2010/main" val="3637249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9037D0E-73DF-715D-F934-FFC908F48B61}"/>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Connection</a:t>
            </a:r>
            <a:r>
              <a:rPr lang="es-ES" sz="4800" b="1" dirty="0">
                <a:solidFill>
                  <a:schemeClr val="bg1"/>
                </a:solidFill>
              </a:rPr>
              <a:t> </a:t>
            </a:r>
            <a:r>
              <a:rPr lang="es-ES" sz="4800" b="1" dirty="0" err="1">
                <a:solidFill>
                  <a:schemeClr val="bg1"/>
                </a:solidFill>
              </a:rPr>
              <a:t>Established</a:t>
            </a:r>
            <a:r>
              <a:rPr lang="es-ES" sz="4800" b="1" dirty="0">
                <a:solidFill>
                  <a:schemeClr val="bg1"/>
                </a:solidFill>
              </a:rPr>
              <a:t>!</a:t>
            </a:r>
          </a:p>
        </p:txBody>
      </p:sp>
      <p:graphicFrame>
        <p:nvGraphicFramePr>
          <p:cNvPr id="47" name="Content Placeholder 2">
            <a:extLst>
              <a:ext uri="{FF2B5EF4-FFF2-40B4-BE49-F238E27FC236}">
                <a16:creationId xmlns:a16="http://schemas.microsoft.com/office/drawing/2014/main" id="{3FA61C8B-C919-C4F4-5D76-8D89F0FA6EC0}"/>
              </a:ext>
            </a:extLst>
          </p:cNvPr>
          <p:cNvGraphicFramePr>
            <a:graphicFrameLocks noGrp="1"/>
          </p:cNvGraphicFramePr>
          <p:nvPr>
            <p:ph idx="1"/>
            <p:extLst>
              <p:ext uri="{D42A27DB-BD31-4B8C-83A1-F6EECF244321}">
                <p14:modId xmlns:p14="http://schemas.microsoft.com/office/powerpoint/2010/main" val="3896271874"/>
              </p:ext>
            </p:extLst>
          </p:nvPr>
        </p:nvGraphicFramePr>
        <p:xfrm>
          <a:off x="5688102" y="600118"/>
          <a:ext cx="5792642" cy="565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859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32" name="Straight Connector 31">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AA11192-4ED5-F23F-C34E-F87BF177BBCA}"/>
              </a:ext>
            </a:extLst>
          </p:cNvPr>
          <p:cNvSpPr>
            <a:spLocks noGrp="1"/>
          </p:cNvSpPr>
          <p:nvPr>
            <p:ph type="title"/>
          </p:nvPr>
        </p:nvSpPr>
        <p:spPr>
          <a:xfrm>
            <a:off x="630936" y="4516031"/>
            <a:ext cx="10722864" cy="1578093"/>
          </a:xfrm>
          <a:noFill/>
        </p:spPr>
        <p:txBody>
          <a:bodyPr anchor="t">
            <a:normAutofit/>
          </a:bodyPr>
          <a:lstStyle/>
          <a:p>
            <a:endParaRPr lang="es-ES" sz="4800" dirty="0"/>
          </a:p>
        </p:txBody>
      </p:sp>
      <p:graphicFrame>
        <p:nvGraphicFramePr>
          <p:cNvPr id="5" name="Content Placeholder 2">
            <a:extLst>
              <a:ext uri="{FF2B5EF4-FFF2-40B4-BE49-F238E27FC236}">
                <a16:creationId xmlns:a16="http://schemas.microsoft.com/office/drawing/2014/main" id="{DBE84879-63D3-EF6D-D899-C4B26FA86DAE}"/>
              </a:ext>
            </a:extLst>
          </p:cNvPr>
          <p:cNvGraphicFramePr>
            <a:graphicFrameLocks noGrp="1"/>
          </p:cNvGraphicFramePr>
          <p:nvPr>
            <p:ph idx="1"/>
            <p:extLst>
              <p:ext uri="{D42A27DB-BD31-4B8C-83A1-F6EECF244321}">
                <p14:modId xmlns:p14="http://schemas.microsoft.com/office/powerpoint/2010/main" val="3656038503"/>
              </p:ext>
            </p:extLst>
          </p:nvPr>
        </p:nvGraphicFramePr>
        <p:xfrm>
          <a:off x="630936" y="477675"/>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47939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0E9CF90F-EC4A-626E-F78F-11B861B8E88D}"/>
              </a:ext>
            </a:extLst>
          </p:cNvPr>
          <p:cNvSpPr>
            <a:spLocks noGrp="1"/>
          </p:cNvSpPr>
          <p:nvPr>
            <p:ph type="title"/>
          </p:nvPr>
        </p:nvSpPr>
        <p:spPr>
          <a:xfrm>
            <a:off x="630936" y="630936"/>
            <a:ext cx="4989918" cy="5478640"/>
          </a:xfrm>
          <a:noFill/>
        </p:spPr>
        <p:txBody>
          <a:bodyPr anchor="ctr">
            <a:normAutofit/>
          </a:bodyPr>
          <a:lstStyle/>
          <a:p>
            <a:r>
              <a:rPr lang="en-US" sz="4800" dirty="0">
                <a:solidFill>
                  <a:schemeClr val="bg1"/>
                </a:solidFill>
              </a:rPr>
              <a:t>Step by Step workshop</a:t>
            </a:r>
            <a:endParaRPr lang="es-ES" sz="4800" dirty="0">
              <a:solidFill>
                <a:schemeClr val="bg1"/>
              </a:solidFill>
            </a:endParaRPr>
          </a:p>
        </p:txBody>
      </p:sp>
      <p:sp>
        <p:nvSpPr>
          <p:cNvPr id="39" name="Rectangle 38">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D4A7849-DDEC-309D-67AF-1FC043403CCA}"/>
              </a:ext>
            </a:extLst>
          </p:cNvPr>
          <p:cNvSpPr>
            <a:spLocks noGrp="1"/>
          </p:cNvSpPr>
          <p:nvPr>
            <p:ph idx="1"/>
          </p:nvPr>
        </p:nvSpPr>
        <p:spPr>
          <a:xfrm>
            <a:off x="6041946" y="630935"/>
            <a:ext cx="5234734" cy="5574685"/>
          </a:xfrm>
          <a:noFill/>
        </p:spPr>
        <p:txBody>
          <a:bodyPr anchor="ctr">
            <a:normAutofit/>
          </a:bodyPr>
          <a:lstStyle/>
          <a:p>
            <a:r>
              <a:rPr lang="en-US" sz="2400" dirty="0">
                <a:solidFill>
                  <a:schemeClr val="bg1"/>
                </a:solidFill>
              </a:rPr>
              <a:t>The “</a:t>
            </a:r>
            <a:r>
              <a:rPr lang="en-US" b="1" i="1" dirty="0">
                <a:solidFill>
                  <a:schemeClr val="bg1"/>
                </a:solidFill>
              </a:rPr>
              <a:t>ls</a:t>
            </a:r>
            <a:r>
              <a:rPr lang="en-US" sz="2400" dirty="0">
                <a:solidFill>
                  <a:schemeClr val="bg1"/>
                </a:solidFill>
              </a:rPr>
              <a:t>” command is short for “list”. This lists all the files and folders in the current folder (or directory).</a:t>
            </a:r>
            <a:br>
              <a:rPr lang="en-US" sz="2400" dirty="0">
                <a:solidFill>
                  <a:schemeClr val="bg1"/>
                </a:solidFill>
              </a:rPr>
            </a:br>
            <a:endParaRPr lang="en-US" sz="2400" dirty="0">
              <a:solidFill>
                <a:schemeClr val="bg1"/>
              </a:solidFill>
            </a:endParaRPr>
          </a:p>
          <a:p>
            <a:r>
              <a:rPr lang="en-US" sz="2400" dirty="0">
                <a:solidFill>
                  <a:schemeClr val="bg1"/>
                </a:solidFill>
              </a:rPr>
              <a:t>As you can see this is just like windows. </a:t>
            </a:r>
          </a:p>
          <a:p>
            <a:r>
              <a:rPr lang="en-US" sz="2400" dirty="0">
                <a:solidFill>
                  <a:schemeClr val="bg1"/>
                </a:solidFill>
              </a:rPr>
              <a:t>If I wanted to change the current folder, I would ls to see what folders are available, and I would type “ cd “ short for, change directory, followed by the folder name, to go into that folder!</a:t>
            </a:r>
          </a:p>
          <a:p>
            <a:r>
              <a:rPr lang="en-US" sz="2400" dirty="0">
                <a:solidFill>
                  <a:schemeClr val="bg1"/>
                </a:solidFill>
              </a:rPr>
              <a:t>Try typing </a:t>
            </a:r>
            <a:r>
              <a:rPr lang="en-US" sz="2400" b="1" i="1" dirty="0">
                <a:solidFill>
                  <a:schemeClr val="bg1"/>
                </a:solidFill>
              </a:rPr>
              <a:t>cd /NASA-SUMMER/code</a:t>
            </a:r>
            <a:br>
              <a:rPr lang="en-US" sz="1800" dirty="0">
                <a:solidFill>
                  <a:schemeClr val="bg1"/>
                </a:solidFill>
              </a:rPr>
            </a:br>
            <a:br>
              <a:rPr lang="en-US" sz="1800" dirty="0">
                <a:solidFill>
                  <a:schemeClr val="bg1"/>
                </a:solidFill>
              </a:rPr>
            </a:b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244303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78" name="Straight Connector 7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4" name="Oval 8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4" name="Straight Connector 9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9" name="Rectangle 9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2" name="Straight Connector 10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495992"/>
            <a:ext cx="4195140" cy="5638831"/>
          </a:xfrm>
          <a:noFill/>
        </p:spPr>
        <p:txBody>
          <a:bodyPr anchor="ctr">
            <a:normAutofit/>
          </a:bodyPr>
          <a:lstStyle/>
          <a:p>
            <a:r>
              <a:rPr lang="en-US" sz="4800"/>
              <a:t>Agenda	</a:t>
            </a:r>
          </a:p>
        </p:txBody>
      </p:sp>
      <p:graphicFrame>
        <p:nvGraphicFramePr>
          <p:cNvPr id="69" name="Content Placeholder 2">
            <a:extLst>
              <a:ext uri="{FF2B5EF4-FFF2-40B4-BE49-F238E27FC236}">
                <a16:creationId xmlns:a16="http://schemas.microsoft.com/office/drawing/2014/main" id="{C3B810A3-A37F-2819-FE2D-3A2DA6D5C671}"/>
              </a:ext>
            </a:extLst>
          </p:cNvPr>
          <p:cNvGraphicFramePr>
            <a:graphicFrameLocks noGrp="1"/>
          </p:cNvGraphicFramePr>
          <p:nvPr>
            <p:ph idx="1"/>
            <p:extLst>
              <p:ext uri="{D42A27DB-BD31-4B8C-83A1-F6EECF244321}">
                <p14:modId xmlns:p14="http://schemas.microsoft.com/office/powerpoint/2010/main" val="1257088802"/>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18077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0E9CF90F-EC4A-626E-F78F-11B861B8E88D}"/>
              </a:ext>
            </a:extLst>
          </p:cNvPr>
          <p:cNvSpPr>
            <a:spLocks noGrp="1"/>
          </p:cNvSpPr>
          <p:nvPr>
            <p:ph type="title"/>
          </p:nvPr>
        </p:nvSpPr>
        <p:spPr>
          <a:xfrm>
            <a:off x="630936" y="630936"/>
            <a:ext cx="4989918" cy="5478640"/>
          </a:xfrm>
          <a:noFill/>
        </p:spPr>
        <p:txBody>
          <a:bodyPr anchor="ctr">
            <a:normAutofit/>
          </a:bodyPr>
          <a:lstStyle/>
          <a:p>
            <a:r>
              <a:rPr lang="en-US" sz="4800" dirty="0">
                <a:solidFill>
                  <a:schemeClr val="bg1"/>
                </a:solidFill>
              </a:rPr>
              <a:t>Step by Step workshop</a:t>
            </a:r>
            <a:endParaRPr lang="es-ES" sz="4800" dirty="0">
              <a:solidFill>
                <a:schemeClr val="bg1"/>
              </a:solidFill>
            </a:endParaRPr>
          </a:p>
        </p:txBody>
      </p:sp>
      <p:sp>
        <p:nvSpPr>
          <p:cNvPr id="39" name="Rectangle 38">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D4A7849-DDEC-309D-67AF-1FC043403CCA}"/>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We will learn how to navigate our file system, like file explorer or whatever it is MACINTOSH USES.</a:t>
            </a:r>
          </a:p>
          <a:p>
            <a:r>
              <a:rPr lang="es-ES" sz="1800" dirty="0" err="1">
                <a:solidFill>
                  <a:schemeClr val="bg1"/>
                </a:solidFill>
              </a:rPr>
              <a:t>The</a:t>
            </a:r>
            <a:r>
              <a:rPr lang="es-ES" sz="1800" dirty="0">
                <a:solidFill>
                  <a:schemeClr val="bg1"/>
                </a:solidFill>
              </a:rPr>
              <a:t> </a:t>
            </a:r>
            <a:r>
              <a:rPr lang="es-ES" sz="1800" dirty="0" err="1">
                <a:solidFill>
                  <a:schemeClr val="bg1"/>
                </a:solidFill>
              </a:rPr>
              <a:t>green</a:t>
            </a:r>
            <a:r>
              <a:rPr lang="es-ES" sz="1800" dirty="0">
                <a:solidFill>
                  <a:schemeClr val="bg1"/>
                </a:solidFill>
              </a:rPr>
              <a:t> </a:t>
            </a:r>
            <a:r>
              <a:rPr lang="es-ES" sz="1800" dirty="0" err="1">
                <a:solidFill>
                  <a:schemeClr val="bg1"/>
                </a:solidFill>
              </a:rPr>
              <a:t>text</a:t>
            </a:r>
            <a:r>
              <a:rPr lang="es-ES" sz="1800" dirty="0">
                <a:solidFill>
                  <a:schemeClr val="bg1"/>
                </a:solidFill>
              </a:rPr>
              <a:t> </a:t>
            </a:r>
            <a:r>
              <a:rPr lang="es-ES" sz="1800" dirty="0" err="1">
                <a:solidFill>
                  <a:schemeClr val="bg1"/>
                </a:solidFill>
              </a:rPr>
              <a:t>to</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left</a:t>
            </a:r>
            <a:r>
              <a:rPr lang="es-ES" sz="1800" dirty="0">
                <a:solidFill>
                  <a:schemeClr val="bg1"/>
                </a:solidFill>
              </a:rPr>
              <a:t>, </a:t>
            </a:r>
            <a:r>
              <a:rPr lang="es-ES" sz="1800" dirty="0" err="1">
                <a:solidFill>
                  <a:schemeClr val="bg1"/>
                </a:solidFill>
              </a:rPr>
              <a:t>before</a:t>
            </a:r>
            <a:r>
              <a:rPr lang="es-ES" sz="1800" dirty="0">
                <a:solidFill>
                  <a:schemeClr val="bg1"/>
                </a:solidFill>
              </a:rPr>
              <a:t> </a:t>
            </a:r>
            <a:r>
              <a:rPr lang="es-ES" sz="1800" dirty="0" err="1">
                <a:solidFill>
                  <a:schemeClr val="bg1"/>
                </a:solidFill>
              </a:rPr>
              <a:t>the</a:t>
            </a:r>
            <a:r>
              <a:rPr lang="es-ES" sz="1800" dirty="0">
                <a:solidFill>
                  <a:schemeClr val="bg1"/>
                </a:solidFill>
              </a:rPr>
              <a:t> @ </a:t>
            </a:r>
            <a:r>
              <a:rPr lang="es-ES" sz="1800" dirty="0" err="1">
                <a:solidFill>
                  <a:schemeClr val="bg1"/>
                </a:solidFill>
              </a:rPr>
              <a:t>indicates</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user</a:t>
            </a:r>
            <a:r>
              <a:rPr lang="es-ES" sz="1800" dirty="0">
                <a:solidFill>
                  <a:schemeClr val="bg1"/>
                </a:solidFill>
              </a:rPr>
              <a:t> </a:t>
            </a:r>
            <a:r>
              <a:rPr lang="es-ES" sz="1800" dirty="0" err="1">
                <a:solidFill>
                  <a:schemeClr val="bg1"/>
                </a:solidFill>
              </a:rPr>
              <a:t>that</a:t>
            </a:r>
            <a:r>
              <a:rPr lang="es-ES" sz="1800" dirty="0">
                <a:solidFill>
                  <a:schemeClr val="bg1"/>
                </a:solidFill>
              </a:rPr>
              <a:t> </a:t>
            </a:r>
            <a:r>
              <a:rPr lang="es-ES" sz="1800" dirty="0" err="1">
                <a:solidFill>
                  <a:schemeClr val="bg1"/>
                </a:solidFill>
              </a:rPr>
              <a:t>is</a:t>
            </a:r>
            <a:r>
              <a:rPr lang="es-ES" sz="1800" dirty="0">
                <a:solidFill>
                  <a:schemeClr val="bg1"/>
                </a:solidFill>
              </a:rPr>
              <a:t> </a:t>
            </a:r>
            <a:r>
              <a:rPr lang="es-ES" sz="1800" dirty="0" err="1">
                <a:solidFill>
                  <a:schemeClr val="bg1"/>
                </a:solidFill>
              </a:rPr>
              <a:t>currently</a:t>
            </a:r>
            <a:r>
              <a:rPr lang="es-ES" sz="1800" dirty="0">
                <a:solidFill>
                  <a:schemeClr val="bg1"/>
                </a:solidFill>
              </a:rPr>
              <a:t> </a:t>
            </a:r>
            <a:r>
              <a:rPr lang="es-ES" sz="1800" dirty="0" err="1">
                <a:solidFill>
                  <a:schemeClr val="bg1"/>
                </a:solidFill>
              </a:rPr>
              <a:t>logged</a:t>
            </a:r>
            <a:r>
              <a:rPr lang="es-ES" sz="1800" dirty="0">
                <a:solidFill>
                  <a:schemeClr val="bg1"/>
                </a:solidFill>
              </a:rPr>
              <a:t> in. </a:t>
            </a:r>
            <a:r>
              <a:rPr lang="es-ES" sz="1800" dirty="0" err="1">
                <a:solidFill>
                  <a:schemeClr val="bg1"/>
                </a:solidFill>
              </a:rPr>
              <a:t>It</a:t>
            </a:r>
            <a:r>
              <a:rPr lang="es-ES" sz="1800" dirty="0">
                <a:solidFill>
                  <a:schemeClr val="bg1"/>
                </a:solidFill>
              </a:rPr>
              <a:t> </a:t>
            </a:r>
            <a:r>
              <a:rPr lang="es-ES" sz="1800" dirty="0" err="1">
                <a:solidFill>
                  <a:schemeClr val="bg1"/>
                </a:solidFill>
              </a:rPr>
              <a:t>is</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same</a:t>
            </a:r>
            <a:r>
              <a:rPr lang="es-ES" sz="1800" dirty="0">
                <a:solidFill>
                  <a:schemeClr val="bg1"/>
                </a:solidFill>
              </a:rPr>
              <a:t> in Windows!</a:t>
            </a:r>
          </a:p>
          <a:p>
            <a:r>
              <a:rPr lang="es-ES" sz="1800" dirty="0">
                <a:solidFill>
                  <a:schemeClr val="bg1"/>
                </a:solidFill>
              </a:rPr>
              <a:t>In </a:t>
            </a:r>
            <a:r>
              <a:rPr lang="es-ES" sz="1800" dirty="0" err="1">
                <a:solidFill>
                  <a:schemeClr val="bg1"/>
                </a:solidFill>
              </a:rPr>
              <a:t>your</a:t>
            </a:r>
            <a:r>
              <a:rPr lang="es-ES" sz="1800" dirty="0">
                <a:solidFill>
                  <a:schemeClr val="bg1"/>
                </a:solidFill>
              </a:rPr>
              <a:t> case, </a:t>
            </a:r>
            <a:r>
              <a:rPr lang="es-ES" sz="1800" dirty="0" err="1">
                <a:solidFill>
                  <a:schemeClr val="bg1"/>
                </a:solidFill>
              </a:rPr>
              <a:t>it</a:t>
            </a:r>
            <a:r>
              <a:rPr lang="es-ES" sz="1800" dirty="0">
                <a:solidFill>
                  <a:schemeClr val="bg1"/>
                </a:solidFill>
              </a:rPr>
              <a:t> </a:t>
            </a:r>
            <a:r>
              <a:rPr lang="es-ES" sz="1800" dirty="0" err="1">
                <a:solidFill>
                  <a:schemeClr val="bg1"/>
                </a:solidFill>
              </a:rPr>
              <a:t>is</a:t>
            </a:r>
            <a:r>
              <a:rPr lang="es-ES" sz="1800" dirty="0">
                <a:solidFill>
                  <a:schemeClr val="bg1"/>
                </a:solidFill>
              </a:rPr>
              <a:t> user1, user2, etc.</a:t>
            </a:r>
          </a:p>
          <a:p>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blinking</a:t>
            </a:r>
            <a:r>
              <a:rPr lang="es-ES" sz="1800" dirty="0">
                <a:solidFill>
                  <a:schemeClr val="bg1"/>
                </a:solidFill>
              </a:rPr>
              <a:t> box </a:t>
            </a:r>
            <a:r>
              <a:rPr lang="es-ES" sz="1800" dirty="0" err="1">
                <a:solidFill>
                  <a:schemeClr val="bg1"/>
                </a:solidFill>
              </a:rPr>
              <a:t>indicates</a:t>
            </a:r>
            <a:r>
              <a:rPr lang="es-ES" sz="1800" dirty="0">
                <a:solidFill>
                  <a:schemeClr val="bg1"/>
                </a:solidFill>
              </a:rPr>
              <a:t> </a:t>
            </a:r>
            <a:r>
              <a:rPr lang="es-ES" sz="1800" dirty="0" err="1">
                <a:solidFill>
                  <a:schemeClr val="bg1"/>
                </a:solidFill>
              </a:rPr>
              <a:t>where</a:t>
            </a:r>
            <a:r>
              <a:rPr lang="es-ES" sz="1800" dirty="0">
                <a:solidFill>
                  <a:schemeClr val="bg1"/>
                </a:solidFill>
              </a:rPr>
              <a:t> </a:t>
            </a:r>
            <a:r>
              <a:rPr lang="es-ES" sz="1800" dirty="0" err="1">
                <a:solidFill>
                  <a:schemeClr val="bg1"/>
                </a:solidFill>
              </a:rPr>
              <a:t>you</a:t>
            </a:r>
            <a:r>
              <a:rPr lang="es-ES" sz="1800" dirty="0">
                <a:solidFill>
                  <a:schemeClr val="bg1"/>
                </a:solidFill>
              </a:rPr>
              <a:t> </a:t>
            </a:r>
            <a:r>
              <a:rPr lang="es-ES" sz="1800" dirty="0" err="1">
                <a:solidFill>
                  <a:schemeClr val="bg1"/>
                </a:solidFill>
              </a:rPr>
              <a:t>will</a:t>
            </a:r>
            <a:r>
              <a:rPr lang="es-ES" sz="1800" dirty="0">
                <a:solidFill>
                  <a:schemeClr val="bg1"/>
                </a:solidFill>
              </a:rPr>
              <a:t> </a:t>
            </a:r>
            <a:r>
              <a:rPr lang="es-ES" sz="1800" dirty="0" err="1">
                <a:solidFill>
                  <a:schemeClr val="bg1"/>
                </a:solidFill>
              </a:rPr>
              <a:t>type</a:t>
            </a:r>
            <a:r>
              <a:rPr lang="es-ES" sz="1800" dirty="0">
                <a:solidFill>
                  <a:schemeClr val="bg1"/>
                </a:solidFill>
              </a:rPr>
              <a:t> </a:t>
            </a:r>
            <a:r>
              <a:rPr lang="es-ES" sz="1800" dirty="0" err="1">
                <a:solidFill>
                  <a:schemeClr val="bg1"/>
                </a:solidFill>
              </a:rPr>
              <a:t>commands</a:t>
            </a:r>
            <a:r>
              <a:rPr lang="es-ES" sz="1800" dirty="0">
                <a:solidFill>
                  <a:schemeClr val="bg1"/>
                </a:solidFill>
              </a:rPr>
              <a:t>. </a:t>
            </a:r>
            <a:r>
              <a:rPr lang="es-ES" sz="1800" dirty="0" err="1">
                <a:solidFill>
                  <a:schemeClr val="bg1"/>
                </a:solidFill>
              </a:rPr>
              <a:t>Some</a:t>
            </a:r>
            <a:r>
              <a:rPr lang="es-ES" sz="1800" dirty="0">
                <a:solidFill>
                  <a:schemeClr val="bg1"/>
                </a:solidFill>
              </a:rPr>
              <a:t> </a:t>
            </a:r>
            <a:r>
              <a:rPr lang="es-ES" sz="1800" dirty="0" err="1">
                <a:solidFill>
                  <a:schemeClr val="bg1"/>
                </a:solidFill>
              </a:rPr>
              <a:t>useful</a:t>
            </a:r>
            <a:r>
              <a:rPr lang="es-ES" sz="1800" dirty="0">
                <a:solidFill>
                  <a:schemeClr val="bg1"/>
                </a:solidFill>
              </a:rPr>
              <a:t> </a:t>
            </a:r>
            <a:r>
              <a:rPr lang="es-ES" sz="1800" dirty="0" err="1">
                <a:solidFill>
                  <a:schemeClr val="bg1"/>
                </a:solidFill>
              </a:rPr>
              <a:t>commands</a:t>
            </a:r>
            <a:r>
              <a:rPr lang="es-ES" sz="1800" dirty="0">
                <a:solidFill>
                  <a:schemeClr val="bg1"/>
                </a:solidFill>
              </a:rPr>
              <a:t> </a:t>
            </a:r>
            <a:r>
              <a:rPr lang="es-ES" sz="1800" dirty="0" err="1">
                <a:solidFill>
                  <a:schemeClr val="bg1"/>
                </a:solidFill>
              </a:rPr>
              <a:t>will</a:t>
            </a:r>
            <a:r>
              <a:rPr lang="es-ES" sz="1800" dirty="0">
                <a:solidFill>
                  <a:schemeClr val="bg1"/>
                </a:solidFill>
              </a:rPr>
              <a:t> be </a:t>
            </a:r>
            <a:r>
              <a:rPr lang="es-ES" sz="1800" dirty="0" err="1">
                <a:solidFill>
                  <a:schemeClr val="bg1"/>
                </a:solidFill>
              </a:rPr>
              <a:t>used</a:t>
            </a:r>
            <a:r>
              <a:rPr lang="es-ES" sz="1800" dirty="0">
                <a:solidFill>
                  <a:schemeClr val="bg1"/>
                </a:solidFill>
              </a:rPr>
              <a:t>.</a:t>
            </a:r>
            <a:br>
              <a:rPr lang="es-ES" sz="1800" dirty="0">
                <a:solidFill>
                  <a:schemeClr val="bg1"/>
                </a:solidFill>
              </a:rPr>
            </a:br>
            <a:br>
              <a:rPr lang="es-ES" sz="1800" dirty="0">
                <a:solidFill>
                  <a:schemeClr val="bg1"/>
                </a:solidFill>
              </a:rPr>
            </a:br>
            <a:r>
              <a:rPr lang="es-ES" sz="1800" dirty="0">
                <a:solidFill>
                  <a:schemeClr val="bg1"/>
                </a:solidFill>
              </a:rPr>
              <a:t>Try </a:t>
            </a:r>
            <a:r>
              <a:rPr lang="es-ES" sz="1800" dirty="0" err="1">
                <a:solidFill>
                  <a:schemeClr val="bg1"/>
                </a:solidFill>
              </a:rPr>
              <a:t>typing</a:t>
            </a:r>
            <a:r>
              <a:rPr lang="es-ES" sz="1800" dirty="0">
                <a:solidFill>
                  <a:schemeClr val="bg1"/>
                </a:solidFill>
              </a:rPr>
              <a:t> “ </a:t>
            </a:r>
            <a:r>
              <a:rPr lang="es-ES" sz="1800" dirty="0" err="1">
                <a:solidFill>
                  <a:schemeClr val="bg1"/>
                </a:solidFill>
              </a:rPr>
              <a:t>ls</a:t>
            </a:r>
            <a:r>
              <a:rPr lang="es-ES" sz="1800" dirty="0">
                <a:solidFill>
                  <a:schemeClr val="bg1"/>
                </a:solidFill>
              </a:rPr>
              <a:t> “ !</a:t>
            </a:r>
          </a:p>
        </p:txBody>
      </p:sp>
    </p:spTree>
    <p:extLst>
      <p:ext uri="{BB962C8B-B14F-4D97-AF65-F5344CB8AC3E}">
        <p14:creationId xmlns:p14="http://schemas.microsoft.com/office/powerpoint/2010/main" val="3262268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AF0C355-2DCE-88CC-EC8C-8C741D1246F3}"/>
              </a:ext>
            </a:extLst>
          </p:cNvPr>
          <p:cNvSpPr>
            <a:spLocks noGrp="1"/>
          </p:cNvSpPr>
          <p:nvPr>
            <p:ph type="title"/>
          </p:nvPr>
        </p:nvSpPr>
        <p:spPr>
          <a:xfrm>
            <a:off x="630936" y="630936"/>
            <a:ext cx="5465064" cy="5626947"/>
          </a:xfrm>
          <a:noFill/>
        </p:spPr>
        <p:txBody>
          <a:bodyPr anchor="ctr">
            <a:normAutofit/>
          </a:bodyPr>
          <a:lstStyle/>
          <a:p>
            <a:r>
              <a:rPr lang="en-US" sz="4800">
                <a:solidFill>
                  <a:schemeClr val="bg1"/>
                </a:solidFill>
              </a:rPr>
              <a:t>Step by Step workshop</a:t>
            </a:r>
            <a:endParaRPr lang="es-ES" sz="4800">
              <a:solidFill>
                <a:schemeClr val="bg1"/>
              </a:solidFill>
            </a:endParaRPr>
          </a:p>
        </p:txBody>
      </p:sp>
      <p:sp>
        <p:nvSpPr>
          <p:cNvPr id="3" name="Content Placeholder 2">
            <a:extLst>
              <a:ext uri="{FF2B5EF4-FFF2-40B4-BE49-F238E27FC236}">
                <a16:creationId xmlns:a16="http://schemas.microsoft.com/office/drawing/2014/main" id="{9C8F41E9-E685-BC91-82BA-85A15C49B6E3}"/>
              </a:ext>
            </a:extLst>
          </p:cNvPr>
          <p:cNvSpPr>
            <a:spLocks noGrp="1"/>
          </p:cNvSpPr>
          <p:nvPr>
            <p:ph idx="1"/>
          </p:nvPr>
        </p:nvSpPr>
        <p:spPr>
          <a:xfrm>
            <a:off x="6502152" y="630936"/>
            <a:ext cx="4978592" cy="5626957"/>
          </a:xfrm>
          <a:noFill/>
        </p:spPr>
        <p:txBody>
          <a:bodyPr anchor="ctr">
            <a:normAutofit/>
          </a:bodyPr>
          <a:lstStyle/>
          <a:p>
            <a:r>
              <a:rPr lang="en-US" sz="1800">
                <a:solidFill>
                  <a:schemeClr val="bg1"/>
                </a:solidFill>
              </a:rPr>
              <a:t>Once everything is connected, we will verify the connection by typing the following in the terminal:</a:t>
            </a:r>
          </a:p>
          <a:p>
            <a:endParaRPr lang="en-US" sz="1800">
              <a:solidFill>
                <a:schemeClr val="bg1"/>
              </a:solidFill>
            </a:endParaRPr>
          </a:p>
          <a:p>
            <a:pPr lvl="1"/>
            <a:r>
              <a:rPr lang="en-US" sz="1800">
                <a:solidFill>
                  <a:schemeClr val="bg1"/>
                </a:solidFill>
              </a:rPr>
              <a:t>sudo i2cdetect –y 1 </a:t>
            </a:r>
          </a:p>
          <a:p>
            <a:pPr lvl="1"/>
            <a:r>
              <a:rPr lang="en-US" sz="1800">
                <a:solidFill>
                  <a:schemeClr val="bg1"/>
                </a:solidFill>
              </a:rPr>
              <a:t>This will verify that it is connected properly if you see a number like: 0x76</a:t>
            </a:r>
            <a:endParaRPr lang="es-ES" sz="1800">
              <a:solidFill>
                <a:schemeClr val="bg1"/>
              </a:solidFill>
            </a:endParaRPr>
          </a:p>
        </p:txBody>
      </p:sp>
    </p:spTree>
    <p:extLst>
      <p:ext uri="{BB962C8B-B14F-4D97-AF65-F5344CB8AC3E}">
        <p14:creationId xmlns:p14="http://schemas.microsoft.com/office/powerpoint/2010/main" val="4198153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3"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3A6B4BF-8A17-E84C-E7A4-A4B2769422F0}"/>
              </a:ext>
            </a:extLst>
          </p:cNvPr>
          <p:cNvSpPr>
            <a:spLocks noGrp="1"/>
          </p:cNvSpPr>
          <p:nvPr>
            <p:ph type="title"/>
          </p:nvPr>
        </p:nvSpPr>
        <p:spPr>
          <a:xfrm>
            <a:off x="469099" y="684406"/>
            <a:ext cx="5867716" cy="1318760"/>
          </a:xfrm>
          <a:noFill/>
        </p:spPr>
        <p:txBody>
          <a:bodyPr vert="horz" lIns="91440" tIns="45720" rIns="91440" bIns="45720" rtlCol="0" anchor="b">
            <a:normAutofit/>
          </a:bodyPr>
          <a:lstStyle/>
          <a:p>
            <a:r>
              <a:rPr lang="en-US" sz="4800" dirty="0">
                <a:solidFill>
                  <a:schemeClr val="bg1"/>
                </a:solidFill>
              </a:rPr>
              <a:t>Step by Step workshop</a:t>
            </a:r>
          </a:p>
        </p:txBody>
      </p:sp>
      <p:sp>
        <p:nvSpPr>
          <p:cNvPr id="69"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text, screenshot, menu&#10;&#10;Description automatically generated">
            <a:extLst>
              <a:ext uri="{FF2B5EF4-FFF2-40B4-BE49-F238E27FC236}">
                <a16:creationId xmlns:a16="http://schemas.microsoft.com/office/drawing/2014/main" id="{4F89B1BD-F0A2-4116-F887-77C9417E1A7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3" r="3124" b="2"/>
          <a:stretch/>
        </p:blipFill>
        <p:spPr>
          <a:xfrm>
            <a:off x="6165620" y="2045097"/>
            <a:ext cx="5643601" cy="3578745"/>
          </a:xfrm>
          <a:prstGeom prst="rect">
            <a:avLst/>
          </a:prstGeom>
        </p:spPr>
      </p:pic>
      <p:grpSp>
        <p:nvGrpSpPr>
          <p:cNvPr id="73"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73F68F8-2FD7-4F03-1915-B6EFBD776B01}"/>
              </a:ext>
            </a:extLst>
          </p:cNvPr>
          <p:cNvSpPr>
            <a:spLocks noGrp="1"/>
          </p:cNvSpPr>
          <p:nvPr>
            <p:ph sz="half" idx="1"/>
          </p:nvPr>
        </p:nvSpPr>
        <p:spPr>
          <a:xfrm>
            <a:off x="587014" y="2696263"/>
            <a:ext cx="5867720" cy="2223517"/>
          </a:xfrm>
          <a:noFill/>
        </p:spPr>
        <p:txBody>
          <a:bodyPr vert="horz" lIns="91440" tIns="45720" rIns="91440" bIns="45720" rtlCol="0" anchor="t">
            <a:normAutofit/>
          </a:bodyPr>
          <a:lstStyle/>
          <a:p>
            <a:r>
              <a:rPr lang="en-US" sz="1800" dirty="0">
                <a:solidFill>
                  <a:schemeClr val="bg1"/>
                </a:solidFill>
              </a:rPr>
              <a:t>Once we are all connected, we can try running the following command:</a:t>
            </a:r>
          </a:p>
          <a:p>
            <a:r>
              <a:rPr lang="en-US" sz="1800" dirty="0">
                <a:solidFill>
                  <a:schemeClr val="bg1"/>
                </a:solidFill>
              </a:rPr>
              <a:t>python3 grove_temperature_humidity_bme680.py</a:t>
            </a:r>
          </a:p>
          <a:p>
            <a:endParaRPr lang="en-US" sz="1800" dirty="0">
              <a:solidFill>
                <a:schemeClr val="bg1"/>
              </a:solidFill>
            </a:endParaRPr>
          </a:p>
          <a:p>
            <a:r>
              <a:rPr lang="en-US" sz="1800" dirty="0">
                <a:solidFill>
                  <a:schemeClr val="bg1"/>
                </a:solidFill>
              </a:rPr>
              <a:t>Now, in the terminal, you should see different data be shown by the sensor!</a:t>
            </a: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1087630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BE92AD73-1B82-BC87-42D7-165D5EBD2E76}"/>
              </a:ext>
            </a:extLst>
          </p:cNvPr>
          <p:cNvSpPr>
            <a:spLocks noGrp="1"/>
          </p:cNvSpPr>
          <p:nvPr>
            <p:ph type="title"/>
          </p:nvPr>
        </p:nvSpPr>
        <p:spPr>
          <a:xfrm>
            <a:off x="630936" y="630936"/>
            <a:ext cx="4989918" cy="5478640"/>
          </a:xfrm>
          <a:noFill/>
        </p:spPr>
        <p:txBody>
          <a:bodyPr anchor="ctr">
            <a:normAutofit/>
          </a:bodyPr>
          <a:lstStyle/>
          <a:p>
            <a:r>
              <a:rPr lang="en-US" sz="4800">
                <a:solidFill>
                  <a:schemeClr val="bg1"/>
                </a:solidFill>
              </a:rPr>
              <a:t>Testing</a:t>
            </a:r>
            <a:endParaRPr lang="es-ES" sz="4800">
              <a:solidFill>
                <a:schemeClr val="bg1"/>
              </a:solidFill>
            </a:endParaRPr>
          </a:p>
        </p:txBody>
      </p:sp>
      <p:sp>
        <p:nvSpPr>
          <p:cNvPr id="41" name="Rectangle 40">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5C90BE8-D9AF-5820-AB91-7224751F1EE0}"/>
              </a:ext>
            </a:extLst>
          </p:cNvPr>
          <p:cNvSpPr>
            <a:spLocks noGrp="1"/>
          </p:cNvSpPr>
          <p:nvPr>
            <p:ph idx="1"/>
          </p:nvPr>
        </p:nvSpPr>
        <p:spPr>
          <a:xfrm>
            <a:off x="6041946" y="630936"/>
            <a:ext cx="4982273" cy="5478672"/>
          </a:xfrm>
          <a:noFill/>
        </p:spPr>
        <p:txBody>
          <a:bodyPr anchor="ctr">
            <a:normAutofit/>
          </a:bodyPr>
          <a:lstStyle/>
          <a:p>
            <a:r>
              <a:rPr lang="en-US" sz="1800">
                <a:solidFill>
                  <a:schemeClr val="bg1"/>
                </a:solidFill>
              </a:rPr>
              <a:t>We cannot be called engineers if we do not test our creations.</a:t>
            </a:r>
          </a:p>
          <a:p>
            <a:endParaRPr lang="en-US" sz="1800">
              <a:solidFill>
                <a:schemeClr val="bg1"/>
              </a:solidFill>
            </a:endParaRPr>
          </a:p>
          <a:p>
            <a:endParaRPr lang="en-US" sz="1800">
              <a:solidFill>
                <a:schemeClr val="bg1"/>
              </a:solidFill>
            </a:endParaRPr>
          </a:p>
          <a:p>
            <a:r>
              <a:rPr lang="en-US" sz="1800">
                <a:solidFill>
                  <a:schemeClr val="bg1"/>
                </a:solidFill>
              </a:rPr>
              <a:t>Let’s try testing our creation by comparing the results with the Internet, changing the code parameters, or performing a rigorous stress test!</a:t>
            </a:r>
            <a:endParaRPr lang="es-ES" sz="1800">
              <a:solidFill>
                <a:schemeClr val="bg1"/>
              </a:solidFill>
            </a:endParaRPr>
          </a:p>
        </p:txBody>
      </p:sp>
    </p:spTree>
    <p:extLst>
      <p:ext uri="{BB962C8B-B14F-4D97-AF65-F5344CB8AC3E}">
        <p14:creationId xmlns:p14="http://schemas.microsoft.com/office/powerpoint/2010/main" val="260753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1725E28-0B8D-4475-B982-E917DD91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86BBCC53-8CD7-412D-8B75-32746A401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1CA390-7DB2-4336-AE30-D1245539B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AB142E3-1E67-41E6-BEF7-5DA0E1CAF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611634-74D3-41C3-917F-5A308A999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2E809DD-CC0A-433F-A107-37592CAC2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AA5E36-771E-4967-AE44-53BC6682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Magnifying glass showing decling performance">
            <a:extLst>
              <a:ext uri="{FF2B5EF4-FFF2-40B4-BE49-F238E27FC236}">
                <a16:creationId xmlns:a16="http://schemas.microsoft.com/office/drawing/2014/main" id="{074D70FF-D7DF-FBF9-71BF-0880D1772605}"/>
              </a:ext>
            </a:extLst>
          </p:cNvPr>
          <p:cNvPicPr>
            <a:picLocks noChangeAspect="1"/>
          </p:cNvPicPr>
          <p:nvPr/>
        </p:nvPicPr>
        <p:blipFill rotWithShape="1">
          <a:blip r:embed="rId2">
            <a:duotone>
              <a:prstClr val="black"/>
              <a:schemeClr val="bg1">
                <a:tint val="45000"/>
                <a:satMod val="400000"/>
              </a:schemeClr>
            </a:duotone>
            <a:alphaModFix amt="25000"/>
          </a:blip>
          <a:srcRect t="553" r="-1" b="13842"/>
          <a:stretch/>
        </p:blipFill>
        <p:spPr>
          <a:xfrm>
            <a:off x="749021" y="-2704"/>
            <a:ext cx="10731726" cy="6132211"/>
          </a:xfrm>
          <a:prstGeom prst="rect">
            <a:avLst/>
          </a:prstGeom>
        </p:spPr>
      </p:pic>
      <p:sp>
        <p:nvSpPr>
          <p:cNvPr id="2" name="Title 1">
            <a:extLst>
              <a:ext uri="{FF2B5EF4-FFF2-40B4-BE49-F238E27FC236}">
                <a16:creationId xmlns:a16="http://schemas.microsoft.com/office/drawing/2014/main" id="{91CF85FD-A6A7-A17F-49F6-AD06E438A07A}"/>
              </a:ext>
            </a:extLst>
          </p:cNvPr>
          <p:cNvSpPr>
            <a:spLocks noGrp="1"/>
          </p:cNvSpPr>
          <p:nvPr>
            <p:ph type="title"/>
          </p:nvPr>
        </p:nvSpPr>
        <p:spPr>
          <a:xfrm>
            <a:off x="2436875" y="630935"/>
            <a:ext cx="7315200" cy="2912366"/>
          </a:xfrm>
          <a:noFill/>
        </p:spPr>
        <p:txBody>
          <a:bodyPr anchor="b">
            <a:normAutofit/>
          </a:bodyPr>
          <a:lstStyle/>
          <a:p>
            <a:pPr algn="ctr"/>
            <a:r>
              <a:rPr lang="en-US" sz="4800">
                <a:solidFill>
                  <a:schemeClr val="bg1"/>
                </a:solidFill>
              </a:rPr>
              <a:t>Communicate Results	</a:t>
            </a:r>
          </a:p>
        </p:txBody>
      </p:sp>
      <p:grpSp>
        <p:nvGrpSpPr>
          <p:cNvPr id="31" name="Group 30">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FC33330-2551-00D4-3C4A-5FF26F0508AB}"/>
              </a:ext>
            </a:extLst>
          </p:cNvPr>
          <p:cNvSpPr>
            <a:spLocks noGrp="1"/>
          </p:cNvSpPr>
          <p:nvPr>
            <p:ph idx="1"/>
          </p:nvPr>
        </p:nvSpPr>
        <p:spPr>
          <a:xfrm>
            <a:off x="2436875" y="3726353"/>
            <a:ext cx="7315200" cy="2413904"/>
          </a:xfrm>
          <a:noFill/>
        </p:spPr>
        <p:txBody>
          <a:bodyPr anchor="t">
            <a:normAutofit/>
          </a:bodyPr>
          <a:lstStyle/>
          <a:p>
            <a:pPr algn="ctr"/>
            <a:r>
              <a:rPr lang="en-US" sz="1800">
                <a:solidFill>
                  <a:schemeClr val="bg1"/>
                </a:solidFill>
              </a:rPr>
              <a:t>After analyzing results from the testing phase, we communicate this analysis</a:t>
            </a:r>
          </a:p>
          <a:p>
            <a:pPr algn="ctr"/>
            <a:r>
              <a:rPr lang="en-US" sz="1800">
                <a:solidFill>
                  <a:schemeClr val="bg1"/>
                </a:solidFill>
              </a:rPr>
              <a:t>Usually, we want to make a detailed document regarding the project</a:t>
            </a:r>
          </a:p>
          <a:p>
            <a:pPr algn="ctr"/>
            <a:endParaRPr lang="en-US" sz="1800">
              <a:solidFill>
                <a:schemeClr val="bg1"/>
              </a:solidFill>
            </a:endParaRPr>
          </a:p>
        </p:txBody>
      </p:sp>
    </p:spTree>
    <p:extLst>
      <p:ext uri="{BB962C8B-B14F-4D97-AF65-F5344CB8AC3E}">
        <p14:creationId xmlns:p14="http://schemas.microsoft.com/office/powerpoint/2010/main" val="2695878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6" name="Oval 1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630936"/>
            <a:ext cx="5260992" cy="2096756"/>
          </a:xfrm>
          <a:noFill/>
        </p:spPr>
        <p:txBody>
          <a:bodyPr anchor="t">
            <a:normAutofit/>
          </a:bodyPr>
          <a:lstStyle/>
          <a:p>
            <a:r>
              <a:rPr lang="en-US" sz="4800">
                <a:solidFill>
                  <a:schemeClr val="bg1"/>
                </a:solidFill>
              </a:rPr>
              <a:t>Before we Begin	</a:t>
            </a:r>
          </a:p>
        </p:txBody>
      </p:sp>
      <p:sp>
        <p:nvSpPr>
          <p:cNvPr id="130" name="Content Placeholder 6">
            <a:extLst>
              <a:ext uri="{FF2B5EF4-FFF2-40B4-BE49-F238E27FC236}">
                <a16:creationId xmlns:a16="http://schemas.microsoft.com/office/drawing/2014/main" id="{A0C48FBC-3B30-AF39-BB72-4070A7B10B4B}"/>
              </a:ext>
            </a:extLst>
          </p:cNvPr>
          <p:cNvSpPr>
            <a:spLocks noGrp="1"/>
          </p:cNvSpPr>
          <p:nvPr>
            <p:ph idx="1"/>
          </p:nvPr>
        </p:nvSpPr>
        <p:spPr>
          <a:xfrm>
            <a:off x="6095996" y="630936"/>
            <a:ext cx="5064191" cy="2096769"/>
          </a:xfrm>
          <a:noFill/>
        </p:spPr>
        <p:txBody>
          <a:bodyPr anchor="t">
            <a:normAutofit/>
          </a:bodyPr>
          <a:lstStyle/>
          <a:p>
            <a:r>
              <a:rPr lang="en-US" sz="1800" dirty="0">
                <a:solidFill>
                  <a:schemeClr val="bg1"/>
                </a:solidFill>
              </a:rPr>
              <a:t>Download </a:t>
            </a:r>
            <a:r>
              <a:rPr lang="en-US" sz="1800" dirty="0" err="1">
                <a:solidFill>
                  <a:schemeClr val="bg1"/>
                </a:solidFill>
              </a:rPr>
              <a:t>RealVNC</a:t>
            </a:r>
            <a:r>
              <a:rPr lang="en-US" sz="1800" dirty="0">
                <a:solidFill>
                  <a:schemeClr val="bg1"/>
                </a:solidFill>
              </a:rPr>
              <a:t> Viewer from the app store!</a:t>
            </a:r>
            <a:endParaRPr lang="es-PR" sz="1800" dirty="0">
              <a:solidFill>
                <a:schemeClr val="bg1"/>
              </a:solidFill>
            </a:endParaRPr>
          </a:p>
        </p:txBody>
      </p:sp>
      <p:sp>
        <p:nvSpPr>
          <p:cNvPr id="123" name="Rectangle 1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26" name="Straight Connector 1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31" name="Rectangle 1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34" name="Straight Connector 1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927C01EC-8E7E-C337-8DA6-01D41ADE686A}"/>
              </a:ext>
            </a:extLst>
          </p:cNvPr>
          <p:cNvPicPr>
            <a:picLocks noChangeAspect="1"/>
          </p:cNvPicPr>
          <p:nvPr/>
        </p:nvPicPr>
        <p:blipFill>
          <a:blip r:embed="rId2"/>
          <a:stretch>
            <a:fillRect/>
          </a:stretch>
        </p:blipFill>
        <p:spPr>
          <a:xfrm>
            <a:off x="631359" y="2905628"/>
            <a:ext cx="10843065" cy="3225811"/>
          </a:xfrm>
          <a:prstGeom prst="rect">
            <a:avLst/>
          </a:prstGeom>
        </p:spPr>
      </p:pic>
      <p:grpSp>
        <p:nvGrpSpPr>
          <p:cNvPr id="139" name="Group 1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140" name="Straight Connector 1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530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E281959-4C2A-43BA-8C83-11E748D3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2" name="Oval 81">
              <a:extLst>
                <a:ext uri="{FF2B5EF4-FFF2-40B4-BE49-F238E27FC236}">
                  <a16:creationId xmlns:a16="http://schemas.microsoft.com/office/drawing/2014/main" id="{085BD03E-6111-486E-A44E-13DE7D69D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EAC14A-07C6-4D53-B462-9F09A96B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EE382AD-4EFB-4F1D-87D8-BBAFF1A14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9C3030-DD76-46ED-8C3D-5E6B155D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3774AC63-66CE-4E5C-9DAF-71E4E0C04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74276B0-1AE1-4BAA-A117-B59701260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9E44C35-88BD-680C-9B60-07439BEAF448}"/>
              </a:ext>
            </a:extLst>
          </p:cNvPr>
          <p:cNvSpPr>
            <a:spLocks noGrp="1"/>
          </p:cNvSpPr>
          <p:nvPr>
            <p:ph type="title"/>
          </p:nvPr>
        </p:nvSpPr>
        <p:spPr>
          <a:xfrm>
            <a:off x="600497" y="1586946"/>
            <a:ext cx="5867716" cy="3050025"/>
          </a:xfrm>
          <a:noFill/>
        </p:spPr>
        <p:txBody>
          <a:bodyPr vert="horz" lIns="91440" tIns="45720" rIns="91440" bIns="45720" rtlCol="0" anchor="b">
            <a:normAutofit/>
          </a:bodyPr>
          <a:lstStyle/>
          <a:p>
            <a:r>
              <a:rPr lang="en-US" sz="4800" kern="1200" dirty="0">
                <a:solidFill>
                  <a:schemeClr val="bg1"/>
                </a:solidFill>
                <a:latin typeface="+mj-lt"/>
                <a:ea typeface="+mj-ea"/>
                <a:cs typeface="+mj-cs"/>
              </a:rPr>
              <a:t>Engineering Approach</a:t>
            </a:r>
          </a:p>
        </p:txBody>
      </p:sp>
      <p:sp>
        <p:nvSpPr>
          <p:cNvPr id="89" name="Rectangle 8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2" name="Straight Connector 9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0" name="Straight Connector 9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diagram of a solution&#10;&#10;Description automatically generated with low confidence">
            <a:extLst>
              <a:ext uri="{FF2B5EF4-FFF2-40B4-BE49-F238E27FC236}">
                <a16:creationId xmlns:a16="http://schemas.microsoft.com/office/drawing/2014/main" id="{B598783E-C511-8FCA-20FC-154D79E5C103}"/>
              </a:ext>
            </a:extLst>
          </p:cNvPr>
          <p:cNvPicPr>
            <a:picLocks noChangeAspect="1"/>
          </p:cNvPicPr>
          <p:nvPr/>
        </p:nvPicPr>
        <p:blipFill rotWithShape="1">
          <a:blip r:embed="rId2"/>
          <a:srcRect l="9160" t="279" r="16216" b="-276"/>
          <a:stretch/>
        </p:blipFill>
        <p:spPr>
          <a:xfrm>
            <a:off x="6691361" y="807180"/>
            <a:ext cx="4699518" cy="5431517"/>
          </a:xfrm>
          <a:prstGeom prst="rect">
            <a:avLst/>
          </a:prstGeom>
        </p:spPr>
      </p:pic>
      <p:grpSp>
        <p:nvGrpSpPr>
          <p:cNvPr id="105" name="Group 104">
            <a:extLst>
              <a:ext uri="{FF2B5EF4-FFF2-40B4-BE49-F238E27FC236}">
                <a16:creationId xmlns:a16="http://schemas.microsoft.com/office/drawing/2014/main" id="{2219C598-7B69-490E-97B6-4E4DC496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62055" y="850149"/>
            <a:ext cx="304800" cy="429768"/>
            <a:chOff x="215328" y="-46937"/>
            <a:chExt cx="304800" cy="2773841"/>
          </a:xfrm>
        </p:grpSpPr>
        <p:cxnSp>
          <p:nvCxnSpPr>
            <p:cNvPr id="106" name="Straight Connector 105">
              <a:extLst>
                <a:ext uri="{FF2B5EF4-FFF2-40B4-BE49-F238E27FC236}">
                  <a16:creationId xmlns:a16="http://schemas.microsoft.com/office/drawing/2014/main" id="{EF504F69-53C8-4088-9C6A-56FFDA3318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5EDE870-C63A-4D06-A144-9652B7D89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CB714C2-8F44-4A42-BA66-2516AFA814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844F522-4E10-42B1-840D-5959A9639E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56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A18675A-E610-7A10-18EC-59D28F6A8C6A}"/>
              </a:ext>
            </a:extLst>
          </p:cNvPr>
          <p:cNvSpPr>
            <a:spLocks noGrp="1"/>
          </p:cNvSpPr>
          <p:nvPr>
            <p:ph type="title"/>
          </p:nvPr>
        </p:nvSpPr>
        <p:spPr>
          <a:xfrm>
            <a:off x="630936" y="630936"/>
            <a:ext cx="4989918" cy="5478640"/>
          </a:xfrm>
          <a:noFill/>
        </p:spPr>
        <p:txBody>
          <a:bodyPr anchor="ctr">
            <a:normAutofit/>
          </a:bodyPr>
          <a:lstStyle/>
          <a:p>
            <a:r>
              <a:rPr lang="en-US" sz="4800">
                <a:ln w="22225">
                  <a:solidFill>
                    <a:srgbClr val="FFFFFF"/>
                  </a:solidFill>
                </a:ln>
                <a:solidFill>
                  <a:schemeClr val="bg1"/>
                </a:solidFill>
              </a:rPr>
              <a:t>Define the Problem</a:t>
            </a:r>
          </a:p>
        </p:txBody>
      </p:sp>
      <p:sp>
        <p:nvSpPr>
          <p:cNvPr id="56" name="Rectangle 5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289C34-B373-0C1F-A569-3890F80DCD57}"/>
              </a:ext>
            </a:extLst>
          </p:cNvPr>
          <p:cNvSpPr>
            <a:spLocks noGrp="1"/>
          </p:cNvSpPr>
          <p:nvPr>
            <p:ph idx="1"/>
          </p:nvPr>
        </p:nvSpPr>
        <p:spPr>
          <a:xfrm>
            <a:off x="6041946" y="630936"/>
            <a:ext cx="4982273" cy="5478672"/>
          </a:xfrm>
          <a:noFill/>
        </p:spPr>
        <p:txBody>
          <a:bodyPr anchor="ctr">
            <a:normAutofit/>
          </a:bodyPr>
          <a:lstStyle/>
          <a:p>
            <a:r>
              <a:rPr lang="en-US" sz="2400" dirty="0">
                <a:solidFill>
                  <a:schemeClr val="bg1"/>
                </a:solidFill>
              </a:rPr>
              <a:t>What is the problem?</a:t>
            </a:r>
          </a:p>
          <a:p>
            <a:r>
              <a:rPr lang="en-US" sz="2400" dirty="0">
                <a:solidFill>
                  <a:schemeClr val="bg1"/>
                </a:solidFill>
              </a:rPr>
              <a:t>Who has this problem?</a:t>
            </a:r>
          </a:p>
          <a:p>
            <a:r>
              <a:rPr lang="en-US" sz="2400" dirty="0">
                <a:solidFill>
                  <a:schemeClr val="bg1"/>
                </a:solidFill>
              </a:rPr>
              <a:t>Why is this problem important? </a:t>
            </a:r>
          </a:p>
        </p:txBody>
      </p:sp>
    </p:spTree>
    <p:extLst>
      <p:ext uri="{BB962C8B-B14F-4D97-AF65-F5344CB8AC3E}">
        <p14:creationId xmlns:p14="http://schemas.microsoft.com/office/powerpoint/2010/main" val="1296066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6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2" name="Oval 71">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3176810-7E59-257F-FBDB-4458F97F29EF}"/>
              </a:ext>
            </a:extLst>
          </p:cNvPr>
          <p:cNvSpPr>
            <a:spLocks noGrp="1"/>
          </p:cNvSpPr>
          <p:nvPr>
            <p:ph type="title"/>
          </p:nvPr>
        </p:nvSpPr>
        <p:spPr>
          <a:xfrm>
            <a:off x="5258846" y="630936"/>
            <a:ext cx="5867716" cy="3050025"/>
          </a:xfrm>
          <a:noFill/>
        </p:spPr>
        <p:txBody>
          <a:bodyPr anchor="b">
            <a:normAutofit/>
          </a:bodyPr>
          <a:lstStyle/>
          <a:p>
            <a:r>
              <a:rPr lang="en-US" sz="4800">
                <a:ln w="22225">
                  <a:solidFill>
                    <a:srgbClr val="FFFFFF"/>
                  </a:solidFill>
                </a:ln>
                <a:solidFill>
                  <a:schemeClr val="bg1"/>
                </a:solidFill>
              </a:rPr>
              <a:t>Mind Map Exercise	</a:t>
            </a:r>
          </a:p>
        </p:txBody>
      </p:sp>
      <p:sp>
        <p:nvSpPr>
          <p:cNvPr id="79" name="Rectangle 7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2" name="Straight Connector 8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0" name="Straight Connector 8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9228821-A3F7-7DA7-3728-6722958160D7}"/>
              </a:ext>
            </a:extLst>
          </p:cNvPr>
          <p:cNvPicPr>
            <a:picLocks noChangeAspect="1"/>
          </p:cNvPicPr>
          <p:nvPr/>
        </p:nvPicPr>
        <p:blipFill>
          <a:blip r:embed="rId2"/>
          <a:stretch>
            <a:fillRect/>
          </a:stretch>
        </p:blipFill>
        <p:spPr>
          <a:xfrm>
            <a:off x="617699" y="1307277"/>
            <a:ext cx="4134103" cy="4218472"/>
          </a:xfrm>
          <a:prstGeom prst="rect">
            <a:avLst/>
          </a:prstGeom>
        </p:spPr>
      </p:pic>
      <p:grpSp>
        <p:nvGrpSpPr>
          <p:cNvPr id="95" name="Group 94">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96" name="Straight Connector 95">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1B6CAF60-BD8C-846A-D223-84F74AD8B48E}"/>
              </a:ext>
            </a:extLst>
          </p:cNvPr>
          <p:cNvSpPr>
            <a:spLocks noGrp="1"/>
          </p:cNvSpPr>
          <p:nvPr>
            <p:ph idx="1"/>
          </p:nvPr>
        </p:nvSpPr>
        <p:spPr>
          <a:xfrm>
            <a:off x="5258846" y="3834245"/>
            <a:ext cx="5867720" cy="2423647"/>
          </a:xfrm>
          <a:noFill/>
        </p:spPr>
        <p:txBody>
          <a:bodyPr anchor="t">
            <a:normAutofit/>
          </a:bodyPr>
          <a:lstStyle/>
          <a:p>
            <a:r>
              <a:rPr lang="en-US" sz="1800" dirty="0">
                <a:solidFill>
                  <a:schemeClr val="bg1"/>
                </a:solidFill>
              </a:rPr>
              <a:t>Using your table, open up a sketching application such as notes and create a mind map answering the questions</a:t>
            </a:r>
          </a:p>
        </p:txBody>
      </p:sp>
    </p:spTree>
    <p:extLst>
      <p:ext uri="{BB962C8B-B14F-4D97-AF65-F5344CB8AC3E}">
        <p14:creationId xmlns:p14="http://schemas.microsoft.com/office/powerpoint/2010/main" val="792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descr="Maze">
            <a:extLst>
              <a:ext uri="{FF2B5EF4-FFF2-40B4-BE49-F238E27FC236}">
                <a16:creationId xmlns:a16="http://schemas.microsoft.com/office/drawing/2014/main" id="{C44FFB4A-095C-89FD-D4D8-EA5095BF4D2F}"/>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4C7EB82-F6DD-6747-336B-8E95EA07017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Define the Problem</a:t>
            </a:r>
          </a:p>
        </p:txBody>
      </p:sp>
      <p:cxnSp>
        <p:nvCxnSpPr>
          <p:cNvPr id="28" name="Straight Connector 2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C2E5FA-CF34-68D2-89F7-7FE605086D37}"/>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Problem Statement: Find a way to measure weather conditions / air quality conditions locally without relying on internet or remote sensors.</a:t>
            </a:r>
          </a:p>
        </p:txBody>
      </p:sp>
    </p:spTree>
    <p:extLst>
      <p:ext uri="{BB962C8B-B14F-4D97-AF65-F5344CB8AC3E}">
        <p14:creationId xmlns:p14="http://schemas.microsoft.com/office/powerpoint/2010/main" val="121456866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ather station on a tripod&#10;&#10;Description automatically generated with low confidence">
            <a:extLst>
              <a:ext uri="{FF2B5EF4-FFF2-40B4-BE49-F238E27FC236}">
                <a16:creationId xmlns:a16="http://schemas.microsoft.com/office/drawing/2014/main" id="{1917738E-8F48-4D62-D772-2509C0947E35}"/>
              </a:ext>
            </a:extLst>
          </p:cNvPr>
          <p:cNvPicPr>
            <a:picLocks noChangeAspect="1"/>
          </p:cNvPicPr>
          <p:nvPr/>
        </p:nvPicPr>
        <p:blipFill rotWithShape="1">
          <a:blip r:embed="rId2"/>
          <a:srcRect t="28079" r="9089" b="-2"/>
          <a:stretch/>
        </p:blipFill>
        <p:spPr>
          <a:xfrm>
            <a:off x="3523488" y="10"/>
            <a:ext cx="8668512" cy="6857990"/>
          </a:xfrm>
          <a:prstGeom prst="rect">
            <a:avLst/>
          </a:prstGeom>
        </p:spPr>
      </p:pic>
      <p:sp>
        <p:nvSpPr>
          <p:cNvPr id="7"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6EA48-6152-4C6C-1919-E3577428D68B}"/>
              </a:ext>
            </a:extLst>
          </p:cNvPr>
          <p:cNvSpPr>
            <a:spLocks noGrp="1"/>
          </p:cNvSpPr>
          <p:nvPr>
            <p:ph type="title"/>
          </p:nvPr>
        </p:nvSpPr>
        <p:spPr>
          <a:xfrm>
            <a:off x="477980" y="662259"/>
            <a:ext cx="5079539" cy="3664238"/>
          </a:xfrm>
        </p:spPr>
        <p:txBody>
          <a:bodyPr vert="horz" lIns="91440" tIns="45720" rIns="91440" bIns="45720" rtlCol="0" anchor="b">
            <a:normAutofit/>
          </a:bodyPr>
          <a:lstStyle/>
          <a:p>
            <a:r>
              <a:rPr lang="en-US" sz="6600"/>
              <a:t>Research</a:t>
            </a:r>
            <a:r>
              <a:rPr lang="en-US" sz="4800"/>
              <a:t> </a:t>
            </a:r>
            <a:endParaRPr lang="en-US" sz="4800" dirty="0"/>
          </a:p>
        </p:txBody>
      </p:sp>
      <p:sp>
        <p:nvSpPr>
          <p:cNvPr id="3" name="Content Placeholder 2">
            <a:extLst>
              <a:ext uri="{FF2B5EF4-FFF2-40B4-BE49-F238E27FC236}">
                <a16:creationId xmlns:a16="http://schemas.microsoft.com/office/drawing/2014/main" id="{20651552-887E-6921-8E87-57A994EDFEFA}"/>
              </a:ext>
            </a:extLst>
          </p:cNvPr>
          <p:cNvSpPr>
            <a:spLocks noGrp="1"/>
          </p:cNvSpPr>
          <p:nvPr>
            <p:ph type="body" idx="1"/>
          </p:nvPr>
        </p:nvSpPr>
        <p:spPr>
          <a:xfrm>
            <a:off x="477980" y="4872922"/>
            <a:ext cx="5079540" cy="1743270"/>
          </a:xfrm>
        </p:spPr>
        <p:txBody>
          <a:bodyPr vert="horz" lIns="91440" tIns="45720" rIns="91440" bIns="45720" rtlCol="0">
            <a:normAutofit fontScale="92500" lnSpcReduction="10000"/>
          </a:bodyPr>
          <a:lstStyle/>
          <a:p>
            <a:r>
              <a:rPr lang="en-US" sz="3600" baseline="30000">
                <a:solidFill>
                  <a:schemeClr val="tx1"/>
                </a:solidFill>
              </a:rPr>
              <a:t>What is a weather station?</a:t>
            </a:r>
          </a:p>
          <a:p>
            <a:r>
              <a:rPr lang="en-US" sz="3600" baseline="30000">
                <a:solidFill>
                  <a:schemeClr val="tx1"/>
                </a:solidFill>
              </a:rPr>
              <a:t>What are the components for a weather station?</a:t>
            </a:r>
          </a:p>
          <a:p>
            <a:r>
              <a:rPr lang="en-US" sz="3600" baseline="30000">
                <a:solidFill>
                  <a:schemeClr val="tx1"/>
                </a:solidFill>
              </a:rPr>
              <a:t>What do we need to make </a:t>
            </a:r>
            <a:r>
              <a:rPr lang="en-US" sz="3600" b="1" baseline="30000">
                <a:solidFill>
                  <a:schemeClr val="tx1"/>
                </a:solidFill>
              </a:rPr>
              <a:t>our</a:t>
            </a:r>
            <a:r>
              <a:rPr lang="en-US" sz="3600" baseline="30000">
                <a:solidFill>
                  <a:schemeClr val="tx1"/>
                </a:solidFill>
              </a:rPr>
              <a:t> weather station?</a:t>
            </a:r>
          </a:p>
          <a:p>
            <a:endParaRPr lang="en-US" sz="1400" dirty="0">
              <a:solidFill>
                <a:schemeClr val="tx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0126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461</TotalTime>
  <Words>1298</Words>
  <Application>Microsoft Office PowerPoint</Application>
  <PresentationFormat>Widescreen</PresentationFormat>
  <Paragraphs>140</Paragraphs>
  <Slides>34</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Weather Station Workshop</vt:lpstr>
      <vt:lpstr>Introduction</vt:lpstr>
      <vt:lpstr>Agenda </vt:lpstr>
      <vt:lpstr>Before we Begin </vt:lpstr>
      <vt:lpstr>Engineering Approach</vt:lpstr>
      <vt:lpstr>Define the Problem</vt:lpstr>
      <vt:lpstr>Mind Map Exercise </vt:lpstr>
      <vt:lpstr>Define the Problem</vt:lpstr>
      <vt:lpstr>Research </vt:lpstr>
      <vt:lpstr>What is a Weather Station </vt:lpstr>
      <vt:lpstr>What are the components for a weather station ? </vt:lpstr>
      <vt:lpstr>Air Quality Index</vt:lpstr>
      <vt:lpstr>The importance of Air Quality </vt:lpstr>
      <vt:lpstr>What to we need to make our workstation?</vt:lpstr>
      <vt:lpstr> Computer Ideas</vt:lpstr>
      <vt:lpstr>Brainstorm</vt:lpstr>
      <vt:lpstr>Best Solutions</vt:lpstr>
      <vt:lpstr>Best Solutions</vt:lpstr>
      <vt:lpstr>Best Solutions</vt:lpstr>
      <vt:lpstr>Developing a Prototype</vt:lpstr>
      <vt:lpstr>How a Breadboard works</vt:lpstr>
      <vt:lpstr>Le Potato GPIO </vt:lpstr>
      <vt:lpstr>PowerPoint Presentation</vt:lpstr>
      <vt:lpstr>Connect Sensor and computer</vt:lpstr>
      <vt:lpstr>Connecting to computer from Tablet using VNC Viewer</vt:lpstr>
      <vt:lpstr>Connecting to computer from Tablet using VNC Viewer</vt:lpstr>
      <vt:lpstr>Connection Established!</vt:lpstr>
      <vt:lpstr>PowerPoint Presentation</vt:lpstr>
      <vt:lpstr>Step by Step workshop</vt:lpstr>
      <vt:lpstr>Step by Step workshop</vt:lpstr>
      <vt:lpstr>Step by Step workshop</vt:lpstr>
      <vt:lpstr>Step by Step workshop</vt:lpstr>
      <vt:lpstr>Testing</vt:lpstr>
      <vt:lpstr>Communicate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Station Workshop</dc:title>
  <dc:creator>JusTicE MaGiC</dc:creator>
  <cp:lastModifiedBy>DIEGO A SANTIAGO-URIARTE</cp:lastModifiedBy>
  <cp:revision>6</cp:revision>
  <dcterms:created xsi:type="dcterms:W3CDTF">2023-06-01T01:45:52Z</dcterms:created>
  <dcterms:modified xsi:type="dcterms:W3CDTF">2023-06-09T16:04:53Z</dcterms:modified>
</cp:coreProperties>
</file>